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7.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 id="2147483709" r:id="rId5"/>
    <p:sldMasterId id="2147483715" r:id="rId6"/>
    <p:sldMasterId id="2147483736" r:id="rId7"/>
    <p:sldMasterId id="2147483744" r:id="rId8"/>
    <p:sldMasterId id="2147483748" r:id="rId9"/>
    <p:sldMasterId id="2147483768" r:id="rId10"/>
    <p:sldMasterId id="2147483788" r:id="rId11"/>
  </p:sldMasterIdLst>
  <p:notesMasterIdLst>
    <p:notesMasterId r:id="rId30"/>
  </p:notesMasterIdLst>
  <p:handoutMasterIdLst>
    <p:handoutMasterId r:id="rId31"/>
  </p:handoutMasterIdLst>
  <p:sldIdLst>
    <p:sldId id="261" r:id="rId12"/>
    <p:sldId id="274" r:id="rId13"/>
    <p:sldId id="381" r:id="rId14"/>
    <p:sldId id="392" r:id="rId15"/>
    <p:sldId id="395" r:id="rId16"/>
    <p:sldId id="2314" r:id="rId17"/>
    <p:sldId id="2488" r:id="rId18"/>
    <p:sldId id="2429" r:id="rId19"/>
    <p:sldId id="3246" r:id="rId20"/>
    <p:sldId id="3242" r:id="rId21"/>
    <p:sldId id="2523" r:id="rId22"/>
    <p:sldId id="2535" r:id="rId23"/>
    <p:sldId id="273" r:id="rId24"/>
    <p:sldId id="302" r:id="rId25"/>
    <p:sldId id="303" r:id="rId26"/>
    <p:sldId id="3249" r:id="rId27"/>
    <p:sldId id="3248" r:id="rId28"/>
    <p:sldId id="301" r:id="rId29"/>
  </p:sldIdLst>
  <p:sldSz cx="12192000" cy="6858000"/>
  <p:notesSz cx="6858000" cy="9144000"/>
  <p:defaultTextStyle>
    <a:defPPr>
      <a:defRPr lang="nl-NL"/>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9F72F20-4756-2CC6-621A-21C34BEBFE1C}" name="Manon MM" initials="MM" userId="5aae6bc2a6303847"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A906E5-6590-4BAA-9B4D-F66BE70C1532}" v="118" dt="2024-03-06T07:46:44.948"/>
  </p1510:revLst>
</p1510:revInfo>
</file>

<file path=ppt/tableStyles.xml><?xml version="1.0" encoding="utf-8"?>
<a:tblStyleLst xmlns:a="http://schemas.openxmlformats.org/drawingml/2006/main" def="{69012ECD-51FC-41F1-AA8D-1B2483CD663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41" autoAdjust="0"/>
  </p:normalViewPr>
  <p:slideViewPr>
    <p:cSldViewPr showGuides="1">
      <p:cViewPr varScale="1">
        <p:scale>
          <a:sx n="114" d="100"/>
          <a:sy n="114" d="100"/>
        </p:scale>
        <p:origin x="414" y="102"/>
      </p:cViewPr>
      <p:guideLst>
        <p:guide orient="horz" pos="2160"/>
        <p:guide pos="3840"/>
      </p:guideLst>
    </p:cSldViewPr>
  </p:slideViewPr>
  <p:outlineViewPr>
    <p:cViewPr>
      <p:scale>
        <a:sx n="33" d="100"/>
        <a:sy n="33" d="100"/>
      </p:scale>
      <p:origin x="0" y="-567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79" d="100"/>
          <a:sy n="79" d="100"/>
        </p:scale>
        <p:origin x="2841"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21" Type="http://schemas.openxmlformats.org/officeDocument/2006/relationships/slide" Target="slides/slide10.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microsoft.com/office/2016/11/relationships/changesInfo" Target="changesInfos/changesInfo1.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s Lunenborg" userId="56a6b660-bc3b-4f4f-bbba-bcdd7dadb749" providerId="ADAL" clId="{E9A906E5-6590-4BAA-9B4D-F66BE70C1532}"/>
    <pc:docChg chg="custSel addSld delSld modSld sldOrd">
      <pc:chgData name="Hans Lunenborg" userId="56a6b660-bc3b-4f4f-bbba-bcdd7dadb749" providerId="ADAL" clId="{E9A906E5-6590-4BAA-9B4D-F66BE70C1532}" dt="2024-03-06T07:56:23.300" v="1235" actId="20577"/>
      <pc:docMkLst>
        <pc:docMk/>
      </pc:docMkLst>
      <pc:sldChg chg="add del">
        <pc:chgData name="Hans Lunenborg" userId="56a6b660-bc3b-4f4f-bbba-bcdd7dadb749" providerId="ADAL" clId="{E9A906E5-6590-4BAA-9B4D-F66BE70C1532}" dt="2024-03-05T12:20:09.290" v="3" actId="47"/>
        <pc:sldMkLst>
          <pc:docMk/>
          <pc:sldMk cId="929462137" sldId="256"/>
        </pc:sldMkLst>
      </pc:sldChg>
      <pc:sldChg chg="modSp mod">
        <pc:chgData name="Hans Lunenborg" userId="56a6b660-bc3b-4f4f-bbba-bcdd7dadb749" providerId="ADAL" clId="{E9A906E5-6590-4BAA-9B4D-F66BE70C1532}" dt="2024-03-06T07:27:22.373" v="708" actId="20577"/>
        <pc:sldMkLst>
          <pc:docMk/>
          <pc:sldMk cId="394021335" sldId="261"/>
        </pc:sldMkLst>
        <pc:spChg chg="mod">
          <ac:chgData name="Hans Lunenborg" userId="56a6b660-bc3b-4f4f-bbba-bcdd7dadb749" providerId="ADAL" clId="{E9A906E5-6590-4BAA-9B4D-F66BE70C1532}" dt="2024-03-06T07:26:43.136" v="646" actId="1076"/>
          <ac:spMkLst>
            <pc:docMk/>
            <pc:sldMk cId="394021335" sldId="261"/>
            <ac:spMk id="37" creationId="{05E258AC-3979-9B4D-CCEA-D95D5352B8A5}"/>
          </ac:spMkLst>
        </pc:spChg>
        <pc:spChg chg="mod">
          <ac:chgData name="Hans Lunenborg" userId="56a6b660-bc3b-4f4f-bbba-bcdd7dadb749" providerId="ADAL" clId="{E9A906E5-6590-4BAA-9B4D-F66BE70C1532}" dt="2024-03-06T07:27:22.373" v="708" actId="20577"/>
          <ac:spMkLst>
            <pc:docMk/>
            <pc:sldMk cId="394021335" sldId="261"/>
            <ac:spMk id="38" creationId="{EBCBDD88-61D8-B803-B1E3-6525727817A2}"/>
          </ac:spMkLst>
        </pc:spChg>
      </pc:sldChg>
      <pc:sldChg chg="del">
        <pc:chgData name="Hans Lunenborg" userId="56a6b660-bc3b-4f4f-bbba-bcdd7dadb749" providerId="ADAL" clId="{E9A906E5-6590-4BAA-9B4D-F66BE70C1532}" dt="2024-03-05T13:09:54.859" v="335" actId="47"/>
        <pc:sldMkLst>
          <pc:docMk/>
          <pc:sldMk cId="215691146" sldId="271"/>
        </pc:sldMkLst>
      </pc:sldChg>
      <pc:sldChg chg="addSp delSp modSp mod ord">
        <pc:chgData name="Hans Lunenborg" userId="56a6b660-bc3b-4f4f-bbba-bcdd7dadb749" providerId="ADAL" clId="{E9A906E5-6590-4BAA-9B4D-F66BE70C1532}" dt="2024-03-05T13:09:16.411" v="332"/>
        <pc:sldMkLst>
          <pc:docMk/>
          <pc:sldMk cId="276319417" sldId="273"/>
        </pc:sldMkLst>
        <pc:spChg chg="del">
          <ac:chgData name="Hans Lunenborg" userId="56a6b660-bc3b-4f4f-bbba-bcdd7dadb749" providerId="ADAL" clId="{E9A906E5-6590-4BAA-9B4D-F66BE70C1532}" dt="2024-03-05T12:31:57.043" v="108" actId="478"/>
          <ac:spMkLst>
            <pc:docMk/>
            <pc:sldMk cId="276319417" sldId="273"/>
            <ac:spMk id="2" creationId="{4323E118-4C05-3DCE-C7D4-D283C21303F6}"/>
          </ac:spMkLst>
        </pc:spChg>
        <pc:spChg chg="del">
          <ac:chgData name="Hans Lunenborg" userId="56a6b660-bc3b-4f4f-bbba-bcdd7dadb749" providerId="ADAL" clId="{E9A906E5-6590-4BAA-9B4D-F66BE70C1532}" dt="2024-03-05T12:31:51.911" v="106" actId="478"/>
          <ac:spMkLst>
            <pc:docMk/>
            <pc:sldMk cId="276319417" sldId="273"/>
            <ac:spMk id="3" creationId="{FB5ED3DF-E983-3187-45F7-E3E3A1255D85}"/>
          </ac:spMkLst>
        </pc:spChg>
        <pc:spChg chg="add del mod">
          <ac:chgData name="Hans Lunenborg" userId="56a6b660-bc3b-4f4f-bbba-bcdd7dadb749" providerId="ADAL" clId="{E9A906E5-6590-4BAA-9B4D-F66BE70C1532}" dt="2024-03-05T12:31:55.330" v="107" actId="478"/>
          <ac:spMkLst>
            <pc:docMk/>
            <pc:sldMk cId="276319417" sldId="273"/>
            <ac:spMk id="5" creationId="{4E0B6B88-53D1-FE48-376F-CE323C48C7C6}"/>
          </ac:spMkLst>
        </pc:spChg>
        <pc:spChg chg="del">
          <ac:chgData name="Hans Lunenborg" userId="56a6b660-bc3b-4f4f-bbba-bcdd7dadb749" providerId="ADAL" clId="{E9A906E5-6590-4BAA-9B4D-F66BE70C1532}" dt="2024-03-05T12:32:02.030" v="110" actId="478"/>
          <ac:spMkLst>
            <pc:docMk/>
            <pc:sldMk cId="276319417" sldId="273"/>
            <ac:spMk id="6" creationId="{6EE54A61-E71D-93E0-0E53-642154A30DB8}"/>
          </ac:spMkLst>
        </pc:spChg>
        <pc:spChg chg="add del mod">
          <ac:chgData name="Hans Lunenborg" userId="56a6b660-bc3b-4f4f-bbba-bcdd7dadb749" providerId="ADAL" clId="{E9A906E5-6590-4BAA-9B4D-F66BE70C1532}" dt="2024-03-05T12:32:04.253" v="111" actId="478"/>
          <ac:spMkLst>
            <pc:docMk/>
            <pc:sldMk cId="276319417" sldId="273"/>
            <ac:spMk id="8" creationId="{35A956E6-2D78-6F56-5BC1-015121B4F697}"/>
          </ac:spMkLst>
        </pc:spChg>
        <pc:picChg chg="mod">
          <ac:chgData name="Hans Lunenborg" userId="56a6b660-bc3b-4f4f-bbba-bcdd7dadb749" providerId="ADAL" clId="{E9A906E5-6590-4BAA-9B4D-F66BE70C1532}" dt="2024-03-05T12:31:59.864" v="109" actId="1076"/>
          <ac:picMkLst>
            <pc:docMk/>
            <pc:sldMk cId="276319417" sldId="273"/>
            <ac:picMk id="2050" creationId="{7BE9104A-B6F2-8698-E0E3-1FD883A6545D}"/>
          </ac:picMkLst>
        </pc:picChg>
      </pc:sldChg>
      <pc:sldChg chg="modSp add del mod ord">
        <pc:chgData name="Hans Lunenborg" userId="56a6b660-bc3b-4f4f-bbba-bcdd7dadb749" providerId="ADAL" clId="{E9A906E5-6590-4BAA-9B4D-F66BE70C1532}" dt="2024-03-05T13:05:02.799" v="218" actId="20577"/>
        <pc:sldMkLst>
          <pc:docMk/>
          <pc:sldMk cId="1701987855" sldId="274"/>
        </pc:sldMkLst>
        <pc:spChg chg="mod">
          <ac:chgData name="Hans Lunenborg" userId="56a6b660-bc3b-4f4f-bbba-bcdd7dadb749" providerId="ADAL" clId="{E9A906E5-6590-4BAA-9B4D-F66BE70C1532}" dt="2024-03-05T12:32:49.024" v="159" actId="20577"/>
          <ac:spMkLst>
            <pc:docMk/>
            <pc:sldMk cId="1701987855" sldId="274"/>
            <ac:spMk id="2" creationId="{F22BC92A-A28A-77A1-F91C-8738F0281E9C}"/>
          </ac:spMkLst>
        </pc:spChg>
        <pc:spChg chg="mod">
          <ac:chgData name="Hans Lunenborg" userId="56a6b660-bc3b-4f4f-bbba-bcdd7dadb749" providerId="ADAL" clId="{E9A906E5-6590-4BAA-9B4D-F66BE70C1532}" dt="2024-03-05T13:05:02.799" v="218" actId="20577"/>
          <ac:spMkLst>
            <pc:docMk/>
            <pc:sldMk cId="1701987855" sldId="274"/>
            <ac:spMk id="3" creationId="{F454A6BB-705A-CBB9-A163-26A86502A662}"/>
          </ac:spMkLst>
        </pc:spChg>
      </pc:sldChg>
      <pc:sldChg chg="add del">
        <pc:chgData name="Hans Lunenborg" userId="56a6b660-bc3b-4f4f-bbba-bcdd7dadb749" providerId="ADAL" clId="{E9A906E5-6590-4BAA-9B4D-F66BE70C1532}" dt="2024-03-05T12:25:20.321" v="7" actId="47"/>
        <pc:sldMkLst>
          <pc:docMk/>
          <pc:sldMk cId="1550752655" sldId="275"/>
        </pc:sldMkLst>
      </pc:sldChg>
      <pc:sldChg chg="add del">
        <pc:chgData name="Hans Lunenborg" userId="56a6b660-bc3b-4f4f-bbba-bcdd7dadb749" providerId="ADAL" clId="{E9A906E5-6590-4BAA-9B4D-F66BE70C1532}" dt="2024-03-05T12:25:21.998" v="8" actId="47"/>
        <pc:sldMkLst>
          <pc:docMk/>
          <pc:sldMk cId="1366991" sldId="276"/>
        </pc:sldMkLst>
      </pc:sldChg>
      <pc:sldChg chg="add del">
        <pc:chgData name="Hans Lunenborg" userId="56a6b660-bc3b-4f4f-bbba-bcdd7dadb749" providerId="ADAL" clId="{E9A906E5-6590-4BAA-9B4D-F66BE70C1532}" dt="2024-03-05T12:21:08.881" v="4" actId="47"/>
        <pc:sldMkLst>
          <pc:docMk/>
          <pc:sldMk cId="1127540059" sldId="277"/>
        </pc:sldMkLst>
      </pc:sldChg>
      <pc:sldChg chg="add del">
        <pc:chgData name="Hans Lunenborg" userId="56a6b660-bc3b-4f4f-bbba-bcdd7dadb749" providerId="ADAL" clId="{E9A906E5-6590-4BAA-9B4D-F66BE70C1532}" dt="2024-03-05T12:31:46.798" v="105" actId="47"/>
        <pc:sldMkLst>
          <pc:docMk/>
          <pc:sldMk cId="3653646370" sldId="289"/>
        </pc:sldMkLst>
      </pc:sldChg>
      <pc:sldChg chg="modSp mod ord">
        <pc:chgData name="Hans Lunenborg" userId="56a6b660-bc3b-4f4f-bbba-bcdd7dadb749" providerId="ADAL" clId="{E9A906E5-6590-4BAA-9B4D-F66BE70C1532}" dt="2024-03-06T07:38:48.927" v="1097" actId="20577"/>
        <pc:sldMkLst>
          <pc:docMk/>
          <pc:sldMk cId="3523442607" sldId="301"/>
        </pc:sldMkLst>
        <pc:spChg chg="mod">
          <ac:chgData name="Hans Lunenborg" userId="56a6b660-bc3b-4f4f-bbba-bcdd7dadb749" providerId="ADAL" clId="{E9A906E5-6590-4BAA-9B4D-F66BE70C1532}" dt="2024-03-06T07:38:48.927" v="1097" actId="20577"/>
          <ac:spMkLst>
            <pc:docMk/>
            <pc:sldMk cId="3523442607" sldId="301"/>
            <ac:spMk id="10" creationId="{567D74DE-BFE8-1E2E-54AD-F774186BE663}"/>
          </ac:spMkLst>
        </pc:spChg>
        <pc:spChg chg="mod">
          <ac:chgData name="Hans Lunenborg" userId="56a6b660-bc3b-4f4f-bbba-bcdd7dadb749" providerId="ADAL" clId="{E9A906E5-6590-4BAA-9B4D-F66BE70C1532}" dt="2024-03-05T12:28:24.076" v="49" actId="20577"/>
          <ac:spMkLst>
            <pc:docMk/>
            <pc:sldMk cId="3523442607" sldId="301"/>
            <ac:spMk id="11" creationId="{7C85DF1B-9881-9DEC-FA8C-41A61E84562A}"/>
          </ac:spMkLst>
        </pc:spChg>
        <pc:spChg chg="mod">
          <ac:chgData name="Hans Lunenborg" userId="56a6b660-bc3b-4f4f-bbba-bcdd7dadb749" providerId="ADAL" clId="{E9A906E5-6590-4BAA-9B4D-F66BE70C1532}" dt="2024-03-05T12:28:34.033" v="64" actId="20577"/>
          <ac:spMkLst>
            <pc:docMk/>
            <pc:sldMk cId="3523442607" sldId="301"/>
            <ac:spMk id="12" creationId="{9BFB8472-1823-9E4E-53F0-4144D2E96270}"/>
          </ac:spMkLst>
        </pc:spChg>
        <pc:spChg chg="mod">
          <ac:chgData name="Hans Lunenborg" userId="56a6b660-bc3b-4f4f-bbba-bcdd7dadb749" providerId="ADAL" clId="{E9A906E5-6590-4BAA-9B4D-F66BE70C1532}" dt="2024-03-05T12:28:44.756" v="81" actId="20577"/>
          <ac:spMkLst>
            <pc:docMk/>
            <pc:sldMk cId="3523442607" sldId="301"/>
            <ac:spMk id="13" creationId="{F31C7EEB-32A9-AAAD-507A-9D72A6F51DD7}"/>
          </ac:spMkLst>
        </pc:spChg>
      </pc:sldChg>
      <pc:sldChg chg="delSp mod ord">
        <pc:chgData name="Hans Lunenborg" userId="56a6b660-bc3b-4f4f-bbba-bcdd7dadb749" providerId="ADAL" clId="{E9A906E5-6590-4BAA-9B4D-F66BE70C1532}" dt="2024-03-05T13:10:11.357" v="336" actId="478"/>
        <pc:sldMkLst>
          <pc:docMk/>
          <pc:sldMk cId="3838130989" sldId="302"/>
        </pc:sldMkLst>
        <pc:spChg chg="del">
          <ac:chgData name="Hans Lunenborg" userId="56a6b660-bc3b-4f4f-bbba-bcdd7dadb749" providerId="ADAL" clId="{E9A906E5-6590-4BAA-9B4D-F66BE70C1532}" dt="2024-03-05T13:10:11.357" v="336" actId="478"/>
          <ac:spMkLst>
            <pc:docMk/>
            <pc:sldMk cId="3838130989" sldId="302"/>
            <ac:spMk id="3" creationId="{D691E902-E922-F879-D859-8563137908E9}"/>
          </ac:spMkLst>
        </pc:spChg>
      </pc:sldChg>
      <pc:sldChg chg="addSp delSp modSp mod ord modAnim">
        <pc:chgData name="Hans Lunenborg" userId="56a6b660-bc3b-4f4f-bbba-bcdd7dadb749" providerId="ADAL" clId="{E9A906E5-6590-4BAA-9B4D-F66BE70C1532}" dt="2024-03-06T07:37:39.672" v="1007" actId="255"/>
        <pc:sldMkLst>
          <pc:docMk/>
          <pc:sldMk cId="2798895178" sldId="303"/>
        </pc:sldMkLst>
        <pc:spChg chg="add mod">
          <ac:chgData name="Hans Lunenborg" userId="56a6b660-bc3b-4f4f-bbba-bcdd7dadb749" providerId="ADAL" clId="{E9A906E5-6590-4BAA-9B4D-F66BE70C1532}" dt="2024-03-06T07:37:39.672" v="1007" actId="255"/>
          <ac:spMkLst>
            <pc:docMk/>
            <pc:sldMk cId="2798895178" sldId="303"/>
            <ac:spMk id="3" creationId="{783F5E4C-FD1C-C94A-CBA3-DC9C5DB2AED8}"/>
          </ac:spMkLst>
        </pc:spChg>
        <pc:spChg chg="del">
          <ac:chgData name="Hans Lunenborg" userId="56a6b660-bc3b-4f4f-bbba-bcdd7dadb749" providerId="ADAL" clId="{E9A906E5-6590-4BAA-9B4D-F66BE70C1532}" dt="2024-03-05T13:10:21.528" v="337" actId="478"/>
          <ac:spMkLst>
            <pc:docMk/>
            <pc:sldMk cId="2798895178" sldId="303"/>
            <ac:spMk id="3" creationId="{8A3774DE-DD4E-1438-409F-02EE85C72EC8}"/>
          </ac:spMkLst>
        </pc:spChg>
      </pc:sldChg>
      <pc:sldChg chg="del">
        <pc:chgData name="Hans Lunenborg" userId="56a6b660-bc3b-4f4f-bbba-bcdd7dadb749" providerId="ADAL" clId="{E9A906E5-6590-4BAA-9B4D-F66BE70C1532}" dt="2024-03-05T12:25:32.596" v="9" actId="47"/>
        <pc:sldMkLst>
          <pc:docMk/>
          <pc:sldMk cId="1338549643" sldId="304"/>
        </pc:sldMkLst>
      </pc:sldChg>
      <pc:sldChg chg="addSp modSp add del mod ord">
        <pc:chgData name="Hans Lunenborg" userId="56a6b660-bc3b-4f4f-bbba-bcdd7dadb749" providerId="ADAL" clId="{E9A906E5-6590-4BAA-9B4D-F66BE70C1532}" dt="2024-03-05T13:06:01.200" v="222" actId="1076"/>
        <pc:sldMkLst>
          <pc:docMk/>
          <pc:sldMk cId="3550475651" sldId="381"/>
        </pc:sldMkLst>
        <pc:picChg chg="add mod">
          <ac:chgData name="Hans Lunenborg" userId="56a6b660-bc3b-4f4f-bbba-bcdd7dadb749" providerId="ADAL" clId="{E9A906E5-6590-4BAA-9B4D-F66BE70C1532}" dt="2024-03-05T13:06:01.200" v="222" actId="1076"/>
          <ac:picMkLst>
            <pc:docMk/>
            <pc:sldMk cId="3550475651" sldId="381"/>
            <ac:picMk id="5" creationId="{FE96258C-26CE-0AD4-D37A-DC770C64B3FD}"/>
          </ac:picMkLst>
        </pc:picChg>
      </pc:sldChg>
      <pc:sldChg chg="modSp add del mod ord">
        <pc:chgData name="Hans Lunenborg" userId="56a6b660-bc3b-4f4f-bbba-bcdd7dadb749" providerId="ADAL" clId="{E9A906E5-6590-4BAA-9B4D-F66BE70C1532}" dt="2024-03-06T07:52:49.435" v="1216" actId="1035"/>
        <pc:sldMkLst>
          <pc:docMk/>
          <pc:sldMk cId="34738702" sldId="392"/>
        </pc:sldMkLst>
        <pc:spChg chg="mod">
          <ac:chgData name="Hans Lunenborg" userId="56a6b660-bc3b-4f4f-bbba-bcdd7dadb749" providerId="ADAL" clId="{E9A906E5-6590-4BAA-9B4D-F66BE70C1532}" dt="2024-03-06T07:52:14.858" v="1212" actId="120"/>
          <ac:spMkLst>
            <pc:docMk/>
            <pc:sldMk cId="34738702" sldId="392"/>
            <ac:spMk id="6" creationId="{6E93C510-0CE7-B9F3-1AA6-D1DC352594CE}"/>
          </ac:spMkLst>
        </pc:spChg>
        <pc:spChg chg="mod">
          <ac:chgData name="Hans Lunenborg" userId="56a6b660-bc3b-4f4f-bbba-bcdd7dadb749" providerId="ADAL" clId="{E9A906E5-6590-4BAA-9B4D-F66BE70C1532}" dt="2024-03-06T07:52:49.435" v="1216" actId="1035"/>
          <ac:spMkLst>
            <pc:docMk/>
            <pc:sldMk cId="34738702" sldId="392"/>
            <ac:spMk id="9" creationId="{1D2C905C-C6C4-57FB-0E5F-DFA1B6FBE267}"/>
          </ac:spMkLst>
        </pc:spChg>
      </pc:sldChg>
      <pc:sldChg chg="modSp add del mod ord">
        <pc:chgData name="Hans Lunenborg" userId="56a6b660-bc3b-4f4f-bbba-bcdd7dadb749" providerId="ADAL" clId="{E9A906E5-6590-4BAA-9B4D-F66BE70C1532}" dt="2024-03-06T07:44:20.923" v="1143"/>
        <pc:sldMkLst>
          <pc:docMk/>
          <pc:sldMk cId="199884772" sldId="395"/>
        </pc:sldMkLst>
        <pc:spChg chg="mod">
          <ac:chgData name="Hans Lunenborg" userId="56a6b660-bc3b-4f4f-bbba-bcdd7dadb749" providerId="ADAL" clId="{E9A906E5-6590-4BAA-9B4D-F66BE70C1532}" dt="2024-03-05T13:06:33.336" v="231" actId="20577"/>
          <ac:spMkLst>
            <pc:docMk/>
            <pc:sldMk cId="199884772" sldId="395"/>
            <ac:spMk id="44" creationId="{BBFCD98B-5D9E-6DF9-FDE3-6B29E496DC1B}"/>
          </ac:spMkLst>
        </pc:spChg>
        <pc:spChg chg="mod">
          <ac:chgData name="Hans Lunenborg" userId="56a6b660-bc3b-4f4f-bbba-bcdd7dadb749" providerId="ADAL" clId="{E9A906E5-6590-4BAA-9B4D-F66BE70C1532}" dt="2024-03-05T13:06:42.871" v="240" actId="20577"/>
          <ac:spMkLst>
            <pc:docMk/>
            <pc:sldMk cId="199884772" sldId="395"/>
            <ac:spMk id="45" creationId="{CA817C29-45C2-6115-D38E-E5F4AABD6DFE}"/>
          </ac:spMkLst>
        </pc:spChg>
        <pc:spChg chg="mod">
          <ac:chgData name="Hans Lunenborg" userId="56a6b660-bc3b-4f4f-bbba-bcdd7dadb749" providerId="ADAL" clId="{E9A906E5-6590-4BAA-9B4D-F66BE70C1532}" dt="2024-03-05T13:07:00.418" v="258" actId="14100"/>
          <ac:spMkLst>
            <pc:docMk/>
            <pc:sldMk cId="199884772" sldId="395"/>
            <ac:spMk id="46" creationId="{4F21FA20-988C-AB07-B3C1-1885076D6827}"/>
          </ac:spMkLst>
        </pc:spChg>
        <pc:spChg chg="mod">
          <ac:chgData name="Hans Lunenborg" userId="56a6b660-bc3b-4f4f-bbba-bcdd7dadb749" providerId="ADAL" clId="{E9A906E5-6590-4BAA-9B4D-F66BE70C1532}" dt="2024-03-05T13:07:33.066" v="312" actId="6549"/>
          <ac:spMkLst>
            <pc:docMk/>
            <pc:sldMk cId="199884772" sldId="395"/>
            <ac:spMk id="48" creationId="{6CF7F250-D7C1-C2EA-21CF-38A365EC724E}"/>
          </ac:spMkLst>
        </pc:spChg>
        <pc:spChg chg="mod">
          <ac:chgData name="Hans Lunenborg" userId="56a6b660-bc3b-4f4f-bbba-bcdd7dadb749" providerId="ADAL" clId="{E9A906E5-6590-4BAA-9B4D-F66BE70C1532}" dt="2024-03-05T13:07:13.984" v="274" actId="20577"/>
          <ac:spMkLst>
            <pc:docMk/>
            <pc:sldMk cId="199884772" sldId="395"/>
            <ac:spMk id="49" creationId="{BA8AC6E2-81B8-B8AA-9524-4C23A1931F44}"/>
          </ac:spMkLst>
        </pc:spChg>
        <pc:spChg chg="mod">
          <ac:chgData name="Hans Lunenborg" userId="56a6b660-bc3b-4f4f-bbba-bcdd7dadb749" providerId="ADAL" clId="{E9A906E5-6590-4BAA-9B4D-F66BE70C1532}" dt="2024-03-05T13:07:19.937" v="285" actId="20577"/>
          <ac:spMkLst>
            <pc:docMk/>
            <pc:sldMk cId="199884772" sldId="395"/>
            <ac:spMk id="50" creationId="{AD50EA1E-E106-5950-1394-54103F1FF58F}"/>
          </ac:spMkLst>
        </pc:spChg>
      </pc:sldChg>
      <pc:sldChg chg="add del ord">
        <pc:chgData name="Hans Lunenborg" userId="56a6b660-bc3b-4f4f-bbba-bcdd7dadb749" providerId="ADAL" clId="{E9A906E5-6590-4BAA-9B4D-F66BE70C1532}" dt="2024-03-05T13:05:13.920" v="220"/>
        <pc:sldMkLst>
          <pc:docMk/>
          <pc:sldMk cId="643437012" sldId="2314"/>
        </pc:sldMkLst>
      </pc:sldChg>
      <pc:sldChg chg="modSp mod">
        <pc:chgData name="Hans Lunenborg" userId="56a6b660-bc3b-4f4f-bbba-bcdd7dadb749" providerId="ADAL" clId="{E9A906E5-6590-4BAA-9B4D-F66BE70C1532}" dt="2024-03-06T07:28:59.823" v="790" actId="6549"/>
        <pc:sldMkLst>
          <pc:docMk/>
          <pc:sldMk cId="2843707127" sldId="2429"/>
        </pc:sldMkLst>
        <pc:spChg chg="mod">
          <ac:chgData name="Hans Lunenborg" userId="56a6b660-bc3b-4f4f-bbba-bcdd7dadb749" providerId="ADAL" clId="{E9A906E5-6590-4BAA-9B4D-F66BE70C1532}" dt="2024-03-06T07:28:23.251" v="746" actId="20577"/>
          <ac:spMkLst>
            <pc:docMk/>
            <pc:sldMk cId="2843707127" sldId="2429"/>
            <ac:spMk id="2" creationId="{B2A4EBEF-D475-704A-3956-56B9B127008A}"/>
          </ac:spMkLst>
        </pc:spChg>
        <pc:spChg chg="mod">
          <ac:chgData name="Hans Lunenborg" userId="56a6b660-bc3b-4f4f-bbba-bcdd7dadb749" providerId="ADAL" clId="{E9A906E5-6590-4BAA-9B4D-F66BE70C1532}" dt="2024-03-06T07:28:59.823" v="790" actId="6549"/>
          <ac:spMkLst>
            <pc:docMk/>
            <pc:sldMk cId="2843707127" sldId="2429"/>
            <ac:spMk id="5" creationId="{CDCBAEC6-C8D5-8DDE-2002-D68B067EE1D0}"/>
          </ac:spMkLst>
        </pc:spChg>
      </pc:sldChg>
      <pc:sldChg chg="modSp mod">
        <pc:chgData name="Hans Lunenborg" userId="56a6b660-bc3b-4f4f-bbba-bcdd7dadb749" providerId="ADAL" clId="{E9A906E5-6590-4BAA-9B4D-F66BE70C1532}" dt="2024-03-06T07:41:19.239" v="1139" actId="20577"/>
        <pc:sldMkLst>
          <pc:docMk/>
          <pc:sldMk cId="3271582821" sldId="2488"/>
        </pc:sldMkLst>
        <pc:spChg chg="mod">
          <ac:chgData name="Hans Lunenborg" userId="56a6b660-bc3b-4f4f-bbba-bcdd7dadb749" providerId="ADAL" clId="{E9A906E5-6590-4BAA-9B4D-F66BE70C1532}" dt="2024-03-06T07:41:19.239" v="1139" actId="20577"/>
          <ac:spMkLst>
            <pc:docMk/>
            <pc:sldMk cId="3271582821" sldId="2488"/>
            <ac:spMk id="9" creationId="{2485D284-B015-4484-0AF3-9DD5DEB1F666}"/>
          </ac:spMkLst>
        </pc:spChg>
      </pc:sldChg>
      <pc:sldChg chg="modSp ord modAnim">
        <pc:chgData name="Hans Lunenborg" userId="56a6b660-bc3b-4f4f-bbba-bcdd7dadb749" providerId="ADAL" clId="{E9A906E5-6590-4BAA-9B4D-F66BE70C1532}" dt="2024-03-06T07:29:31.444" v="793"/>
        <pc:sldMkLst>
          <pc:docMk/>
          <pc:sldMk cId="1525889746" sldId="2523"/>
        </pc:sldMkLst>
        <pc:spChg chg="mod">
          <ac:chgData name="Hans Lunenborg" userId="56a6b660-bc3b-4f4f-bbba-bcdd7dadb749" providerId="ADAL" clId="{E9A906E5-6590-4BAA-9B4D-F66BE70C1532}" dt="2024-03-06T07:24:20.410" v="532" actId="20577"/>
          <ac:spMkLst>
            <pc:docMk/>
            <pc:sldMk cId="1525889746" sldId="2523"/>
            <ac:spMk id="6" creationId="{25E6BEC0-E8DA-45F2-1E96-A72593110A9C}"/>
          </ac:spMkLst>
        </pc:spChg>
      </pc:sldChg>
      <pc:sldChg chg="del">
        <pc:chgData name="Hans Lunenborg" userId="56a6b660-bc3b-4f4f-bbba-bcdd7dadb749" providerId="ADAL" clId="{E9A906E5-6590-4BAA-9B4D-F66BE70C1532}" dt="2024-03-06T07:23:15.047" v="436" actId="47"/>
        <pc:sldMkLst>
          <pc:docMk/>
          <pc:sldMk cId="398202703" sldId="2530"/>
        </pc:sldMkLst>
      </pc:sldChg>
      <pc:sldChg chg="modSp mod">
        <pc:chgData name="Hans Lunenborg" userId="56a6b660-bc3b-4f4f-bbba-bcdd7dadb749" providerId="ADAL" clId="{E9A906E5-6590-4BAA-9B4D-F66BE70C1532}" dt="2024-03-06T07:56:23.300" v="1235" actId="20577"/>
        <pc:sldMkLst>
          <pc:docMk/>
          <pc:sldMk cId="1330930467" sldId="2535"/>
        </pc:sldMkLst>
        <pc:spChg chg="mod">
          <ac:chgData name="Hans Lunenborg" userId="56a6b660-bc3b-4f4f-bbba-bcdd7dadb749" providerId="ADAL" clId="{E9A906E5-6590-4BAA-9B4D-F66BE70C1532}" dt="2024-03-06T07:24:40.255" v="543" actId="20577"/>
          <ac:spMkLst>
            <pc:docMk/>
            <pc:sldMk cId="1330930467" sldId="2535"/>
            <ac:spMk id="2" creationId="{6C7186D4-991E-BACE-3F90-CD0570F783DD}"/>
          </ac:spMkLst>
        </pc:spChg>
        <pc:spChg chg="mod">
          <ac:chgData name="Hans Lunenborg" userId="56a6b660-bc3b-4f4f-bbba-bcdd7dadb749" providerId="ADAL" clId="{E9A906E5-6590-4BAA-9B4D-F66BE70C1532}" dt="2024-03-06T07:56:23.300" v="1235" actId="20577"/>
          <ac:spMkLst>
            <pc:docMk/>
            <pc:sldMk cId="1330930467" sldId="2535"/>
            <ac:spMk id="7" creationId="{D7CBF8DB-96B6-067C-1B02-A94FDA2B1988}"/>
          </ac:spMkLst>
        </pc:spChg>
      </pc:sldChg>
      <pc:sldChg chg="ord">
        <pc:chgData name="Hans Lunenborg" userId="56a6b660-bc3b-4f4f-bbba-bcdd7dadb749" providerId="ADAL" clId="{E9A906E5-6590-4BAA-9B4D-F66BE70C1532}" dt="2024-03-05T13:08:02.380" v="314"/>
        <pc:sldMkLst>
          <pc:docMk/>
          <pc:sldMk cId="3914873593" sldId="3242"/>
        </pc:sldMkLst>
      </pc:sldChg>
      <pc:sldChg chg="modSp mod ord">
        <pc:chgData name="Hans Lunenborg" userId="56a6b660-bc3b-4f4f-bbba-bcdd7dadb749" providerId="ADAL" clId="{E9A906E5-6590-4BAA-9B4D-F66BE70C1532}" dt="2024-03-05T13:09:00.723" v="330"/>
        <pc:sldMkLst>
          <pc:docMk/>
          <pc:sldMk cId="3938086166" sldId="3246"/>
        </pc:sldMkLst>
        <pc:spChg chg="mod">
          <ac:chgData name="Hans Lunenborg" userId="56a6b660-bc3b-4f4f-bbba-bcdd7dadb749" providerId="ADAL" clId="{E9A906E5-6590-4BAA-9B4D-F66BE70C1532}" dt="2024-03-05T13:08:21.185" v="328" actId="20577"/>
          <ac:spMkLst>
            <pc:docMk/>
            <pc:sldMk cId="3938086166" sldId="3246"/>
            <ac:spMk id="10" creationId="{7A175CF4-779B-A339-5726-60C72E8FCFAE}"/>
          </ac:spMkLst>
        </pc:spChg>
      </pc:sldChg>
      <pc:sldChg chg="delSp modSp del mod">
        <pc:chgData name="Hans Lunenborg" userId="56a6b660-bc3b-4f4f-bbba-bcdd7dadb749" providerId="ADAL" clId="{E9A906E5-6590-4BAA-9B4D-F66BE70C1532}" dt="2024-03-05T12:30:48.127" v="104" actId="47"/>
        <pc:sldMkLst>
          <pc:docMk/>
          <pc:sldMk cId="696545380" sldId="3247"/>
        </pc:sldMkLst>
        <pc:spChg chg="mod">
          <ac:chgData name="Hans Lunenborg" userId="56a6b660-bc3b-4f4f-bbba-bcdd7dadb749" providerId="ADAL" clId="{E9A906E5-6590-4BAA-9B4D-F66BE70C1532}" dt="2024-03-05T12:29:54.283" v="89" actId="20577"/>
          <ac:spMkLst>
            <pc:docMk/>
            <pc:sldMk cId="696545380" sldId="3247"/>
            <ac:spMk id="3" creationId="{53B3BBE3-3A27-A8AF-6998-255281015016}"/>
          </ac:spMkLst>
        </pc:spChg>
        <pc:picChg chg="del">
          <ac:chgData name="Hans Lunenborg" userId="56a6b660-bc3b-4f4f-bbba-bcdd7dadb749" providerId="ADAL" clId="{E9A906E5-6590-4BAA-9B4D-F66BE70C1532}" dt="2024-03-05T12:30:08.003" v="91" actId="21"/>
          <ac:picMkLst>
            <pc:docMk/>
            <pc:sldMk cId="696545380" sldId="3247"/>
            <ac:picMk id="8" creationId="{77077465-1128-5613-7DB2-4ACB69BDD3C7}"/>
          </ac:picMkLst>
        </pc:picChg>
      </pc:sldChg>
      <pc:sldChg chg="addSp delSp modSp new mod">
        <pc:chgData name="Hans Lunenborg" userId="56a6b660-bc3b-4f4f-bbba-bcdd7dadb749" providerId="ADAL" clId="{E9A906E5-6590-4BAA-9B4D-F66BE70C1532}" dt="2024-03-05T13:10:46.986" v="346" actId="1036"/>
        <pc:sldMkLst>
          <pc:docMk/>
          <pc:sldMk cId="2696281656" sldId="3248"/>
        </pc:sldMkLst>
        <pc:spChg chg="mod">
          <ac:chgData name="Hans Lunenborg" userId="56a6b660-bc3b-4f4f-bbba-bcdd7dadb749" providerId="ADAL" clId="{E9A906E5-6590-4BAA-9B4D-F66BE70C1532}" dt="2024-03-05T13:10:43.938" v="339" actId="255"/>
          <ac:spMkLst>
            <pc:docMk/>
            <pc:sldMk cId="2696281656" sldId="3248"/>
            <ac:spMk id="2" creationId="{D449FE49-3871-DD92-710D-68F0A58E02CC}"/>
          </ac:spMkLst>
        </pc:spChg>
        <pc:spChg chg="del">
          <ac:chgData name="Hans Lunenborg" userId="56a6b660-bc3b-4f4f-bbba-bcdd7dadb749" providerId="ADAL" clId="{E9A906E5-6590-4BAA-9B4D-F66BE70C1532}" dt="2024-03-05T12:30:29.645" v="102" actId="478"/>
          <ac:spMkLst>
            <pc:docMk/>
            <pc:sldMk cId="2696281656" sldId="3248"/>
            <ac:spMk id="3" creationId="{CA034FAA-B818-C0D9-C04E-C78A6B3125F3}"/>
          </ac:spMkLst>
        </pc:spChg>
        <pc:picChg chg="add mod">
          <ac:chgData name="Hans Lunenborg" userId="56a6b660-bc3b-4f4f-bbba-bcdd7dadb749" providerId="ADAL" clId="{E9A906E5-6590-4BAA-9B4D-F66BE70C1532}" dt="2024-03-05T13:10:46.986" v="346" actId="1036"/>
          <ac:picMkLst>
            <pc:docMk/>
            <pc:sldMk cId="2696281656" sldId="3248"/>
            <ac:picMk id="4" creationId="{81E955B8-1C5C-EA8B-0F1F-2BC6B2D0E3C1}"/>
          </ac:picMkLst>
        </pc:picChg>
      </pc:sldChg>
      <pc:sldChg chg="modSp add mod ord">
        <pc:chgData name="Hans Lunenborg" userId="56a6b660-bc3b-4f4f-bbba-bcdd7dadb749" providerId="ADAL" clId="{E9A906E5-6590-4BAA-9B4D-F66BE70C1532}" dt="2024-03-06T07:51:27.217" v="1202" actId="5793"/>
        <pc:sldMkLst>
          <pc:docMk/>
          <pc:sldMk cId="3028678584" sldId="3249"/>
        </pc:sldMkLst>
        <pc:spChg chg="mod">
          <ac:chgData name="Hans Lunenborg" userId="56a6b660-bc3b-4f4f-bbba-bcdd7dadb749" providerId="ADAL" clId="{E9A906E5-6590-4BAA-9B4D-F66BE70C1532}" dt="2024-03-06T07:51:15.636" v="1200" actId="20577"/>
          <ac:spMkLst>
            <pc:docMk/>
            <pc:sldMk cId="3028678584" sldId="3249"/>
            <ac:spMk id="2" creationId="{6C7186D4-991E-BACE-3F90-CD0570F783DD}"/>
          </ac:spMkLst>
        </pc:spChg>
        <pc:spChg chg="mod">
          <ac:chgData name="Hans Lunenborg" userId="56a6b660-bc3b-4f4f-bbba-bcdd7dadb749" providerId="ADAL" clId="{E9A906E5-6590-4BAA-9B4D-F66BE70C1532}" dt="2024-03-06T07:51:27.217" v="1202" actId="5793"/>
          <ac:spMkLst>
            <pc:docMk/>
            <pc:sldMk cId="3028678584" sldId="3249"/>
            <ac:spMk id="7" creationId="{D7CBF8DB-96B6-067C-1B02-A94FDA2B1988}"/>
          </ac:spMkLst>
        </pc:spChg>
      </pc:sldChg>
      <pc:sldChg chg="add del">
        <pc:chgData name="Hans Lunenborg" userId="56a6b660-bc3b-4f4f-bbba-bcdd7dadb749" providerId="ADAL" clId="{E9A906E5-6590-4BAA-9B4D-F66BE70C1532}" dt="2024-03-05T12:21:16.628" v="5" actId="47"/>
        <pc:sldMkLst>
          <pc:docMk/>
          <pc:sldMk cId="1678018179" sldId="2147474845"/>
        </pc:sldMkLst>
      </pc:sldChg>
      <pc:sldChg chg="add del">
        <pc:chgData name="Hans Lunenborg" userId="56a6b660-bc3b-4f4f-bbba-bcdd7dadb749" providerId="ADAL" clId="{E9A906E5-6590-4BAA-9B4D-F66BE70C1532}" dt="2024-03-05T12:20:09.290" v="3" actId="47"/>
        <pc:sldMkLst>
          <pc:docMk/>
          <pc:sldMk cId="3787878600" sldId="2147474848"/>
        </pc:sldMkLst>
      </pc:sldChg>
      <pc:sldChg chg="add del">
        <pc:chgData name="Hans Lunenborg" userId="56a6b660-bc3b-4f4f-bbba-bcdd7dadb749" providerId="ADAL" clId="{E9A906E5-6590-4BAA-9B4D-F66BE70C1532}" dt="2024-03-05T12:21:19.405" v="6" actId="47"/>
        <pc:sldMkLst>
          <pc:docMk/>
          <pc:sldMk cId="4146175996" sldId="2147474849"/>
        </pc:sldMkLst>
      </pc:sldChg>
      <pc:sldChg chg="add del">
        <pc:chgData name="Hans Lunenborg" userId="56a6b660-bc3b-4f4f-bbba-bcdd7dadb749" providerId="ADAL" clId="{E9A906E5-6590-4BAA-9B4D-F66BE70C1532}" dt="2024-03-05T12:20:09.290" v="3" actId="47"/>
        <pc:sldMkLst>
          <pc:docMk/>
          <pc:sldMk cId="3464342250" sldId="2147474850"/>
        </pc:sldMkLst>
      </pc:sldChg>
      <pc:sldChg chg="del">
        <pc:chgData name="Hans Lunenborg" userId="56a6b660-bc3b-4f4f-bbba-bcdd7dadb749" providerId="ADAL" clId="{E9A906E5-6590-4BAA-9B4D-F66BE70C1532}" dt="2024-03-05T12:20:09.290" v="3" actId="47"/>
        <pc:sldMkLst>
          <pc:docMk/>
          <pc:sldMk cId="2791420306" sldId="2147474851"/>
        </pc:sldMkLst>
      </pc:sldChg>
      <pc:sldMasterChg chg="delSldLayout">
        <pc:chgData name="Hans Lunenborg" userId="56a6b660-bc3b-4f4f-bbba-bcdd7dadb749" providerId="ADAL" clId="{E9A906E5-6590-4BAA-9B4D-F66BE70C1532}" dt="2024-03-05T12:20:09.290" v="3" actId="47"/>
        <pc:sldMasterMkLst>
          <pc:docMk/>
          <pc:sldMasterMk cId="3349438595" sldId="2147483672"/>
        </pc:sldMasterMkLst>
        <pc:sldLayoutChg chg="del">
          <pc:chgData name="Hans Lunenborg" userId="56a6b660-bc3b-4f4f-bbba-bcdd7dadb749" providerId="ADAL" clId="{E9A906E5-6590-4BAA-9B4D-F66BE70C1532}" dt="2024-03-05T12:20:09.290" v="3" actId="47"/>
          <pc:sldLayoutMkLst>
            <pc:docMk/>
            <pc:sldMasterMk cId="3349438595" sldId="2147483672"/>
            <pc:sldLayoutMk cId="1534609257" sldId="2147483701"/>
          </pc:sldLayoutMkLst>
        </pc:sldLayoutChg>
        <pc:sldLayoutChg chg="del">
          <pc:chgData name="Hans Lunenborg" userId="56a6b660-bc3b-4f4f-bbba-bcdd7dadb749" providerId="ADAL" clId="{E9A906E5-6590-4BAA-9B4D-F66BE70C1532}" dt="2024-03-05T12:20:09.290" v="3" actId="47"/>
          <pc:sldLayoutMkLst>
            <pc:docMk/>
            <pc:sldMasterMk cId="3349438595" sldId="2147483672"/>
            <pc:sldLayoutMk cId="3295036414" sldId="2147483702"/>
          </pc:sldLayoutMkLst>
        </pc:sldLayoutChg>
        <pc:sldLayoutChg chg="del">
          <pc:chgData name="Hans Lunenborg" userId="56a6b660-bc3b-4f4f-bbba-bcdd7dadb749" providerId="ADAL" clId="{E9A906E5-6590-4BAA-9B4D-F66BE70C1532}" dt="2024-03-05T12:20:09.290" v="3" actId="47"/>
          <pc:sldLayoutMkLst>
            <pc:docMk/>
            <pc:sldMasterMk cId="3349438595" sldId="2147483672"/>
            <pc:sldLayoutMk cId="2236673187" sldId="2147483703"/>
          </pc:sldLayoutMkLst>
        </pc:sldLayoutChg>
        <pc:sldLayoutChg chg="del">
          <pc:chgData name="Hans Lunenborg" userId="56a6b660-bc3b-4f4f-bbba-bcdd7dadb749" providerId="ADAL" clId="{E9A906E5-6590-4BAA-9B4D-F66BE70C1532}" dt="2024-03-05T12:20:09.290" v="3" actId="47"/>
          <pc:sldLayoutMkLst>
            <pc:docMk/>
            <pc:sldMasterMk cId="3349438595" sldId="2147483672"/>
            <pc:sldLayoutMk cId="2965292314" sldId="2147483704"/>
          </pc:sldLayoutMkLst>
        </pc:sldLayoutChg>
        <pc:sldLayoutChg chg="del">
          <pc:chgData name="Hans Lunenborg" userId="56a6b660-bc3b-4f4f-bbba-bcdd7dadb749" providerId="ADAL" clId="{E9A906E5-6590-4BAA-9B4D-F66BE70C1532}" dt="2024-03-05T12:20:09.290" v="3" actId="47"/>
          <pc:sldLayoutMkLst>
            <pc:docMk/>
            <pc:sldMasterMk cId="3349438595" sldId="2147483672"/>
            <pc:sldLayoutMk cId="421168030" sldId="2147483705"/>
          </pc:sldLayoutMkLst>
        </pc:sldLayoutChg>
        <pc:sldLayoutChg chg="del">
          <pc:chgData name="Hans Lunenborg" userId="56a6b660-bc3b-4f4f-bbba-bcdd7dadb749" providerId="ADAL" clId="{E9A906E5-6590-4BAA-9B4D-F66BE70C1532}" dt="2024-03-05T12:20:09.290" v="3" actId="47"/>
          <pc:sldLayoutMkLst>
            <pc:docMk/>
            <pc:sldMasterMk cId="3349438595" sldId="2147483672"/>
            <pc:sldLayoutMk cId="1113901996" sldId="2147483706"/>
          </pc:sldLayoutMkLst>
        </pc:sldLayoutChg>
        <pc:sldLayoutChg chg="del">
          <pc:chgData name="Hans Lunenborg" userId="56a6b660-bc3b-4f4f-bbba-bcdd7dadb749" providerId="ADAL" clId="{E9A906E5-6590-4BAA-9B4D-F66BE70C1532}" dt="2024-03-05T12:20:09.290" v="3" actId="47"/>
          <pc:sldLayoutMkLst>
            <pc:docMk/>
            <pc:sldMasterMk cId="3349438595" sldId="2147483672"/>
            <pc:sldLayoutMk cId="2353820490" sldId="2147483707"/>
          </pc:sldLayoutMkLst>
        </pc:sldLayoutChg>
        <pc:sldLayoutChg chg="del">
          <pc:chgData name="Hans Lunenborg" userId="56a6b660-bc3b-4f4f-bbba-bcdd7dadb749" providerId="ADAL" clId="{E9A906E5-6590-4BAA-9B4D-F66BE70C1532}" dt="2024-03-05T12:20:09.290" v="3" actId="47"/>
          <pc:sldLayoutMkLst>
            <pc:docMk/>
            <pc:sldMasterMk cId="3349438595" sldId="2147483672"/>
            <pc:sldLayoutMk cId="827502787" sldId="2147483708"/>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827B4D99-5048-BDA4-2B5A-618C5B63B79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ACB615E1-E1DF-E729-27E6-99CFEE0D9CB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C4A7A68-05A1-4969-BD5C-F20ACBA6A501}" type="datetimeFigureOut">
              <a:rPr lang="nl-NL" smtClean="0"/>
              <a:t>6-3-2024</a:t>
            </a:fld>
            <a:endParaRPr lang="nl-NL"/>
          </a:p>
        </p:txBody>
      </p:sp>
      <p:sp>
        <p:nvSpPr>
          <p:cNvPr id="4" name="Tijdelijke aanduiding voor voettekst 3">
            <a:extLst>
              <a:ext uri="{FF2B5EF4-FFF2-40B4-BE49-F238E27FC236}">
                <a16:creationId xmlns:a16="http://schemas.microsoft.com/office/drawing/2014/main" id="{E52CDE76-1679-7879-948A-D0C67E332CF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DC2BE5FF-755B-E05C-83AF-38B7315B66E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EF20403-C17A-460E-AF3A-FDBB745BC489}" type="slidenum">
              <a:rPr lang="nl-NL" smtClean="0"/>
              <a:t>‹nr.›</a:t>
            </a:fld>
            <a:endParaRPr lang="nl-NL"/>
          </a:p>
        </p:txBody>
      </p:sp>
    </p:spTree>
    <p:extLst>
      <p:ext uri="{BB962C8B-B14F-4D97-AF65-F5344CB8AC3E}">
        <p14:creationId xmlns:p14="http://schemas.microsoft.com/office/powerpoint/2010/main" val="465142586"/>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3D2C78-AA2F-4260-A1EF-F7E019DD2B88}" type="datetimeFigureOut">
              <a:rPr lang="nl-NL" smtClean="0"/>
              <a:t>6-3-2024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FAC535-B9B5-4371-9075-3955A3A92F88}" type="slidenum">
              <a:rPr lang="nl-NL" smtClean="0"/>
              <a:t>‹nr.›</a:t>
            </a:fld>
            <a:endParaRPr lang="nl-NL"/>
          </a:p>
        </p:txBody>
      </p:sp>
    </p:spTree>
    <p:extLst>
      <p:ext uri="{BB962C8B-B14F-4D97-AF65-F5344CB8AC3E}">
        <p14:creationId xmlns:p14="http://schemas.microsoft.com/office/powerpoint/2010/main" val="1818595363"/>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4FAC535-B9B5-4371-9075-3955A3A92F88}" type="slidenum">
              <a:rPr lang="nl-NL" smtClean="0"/>
              <a:t>1</a:t>
            </a:fld>
            <a:endParaRPr lang="nl-NL"/>
          </a:p>
        </p:txBody>
      </p:sp>
    </p:spTree>
    <p:extLst>
      <p:ext uri="{BB962C8B-B14F-4D97-AF65-F5344CB8AC3E}">
        <p14:creationId xmlns:p14="http://schemas.microsoft.com/office/powerpoint/2010/main" val="7658413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Inkoopsamenwerking </a:t>
            </a:r>
            <a:r>
              <a:rPr lang="nl-NL" err="1"/>
              <a:t>umc</a:t>
            </a:r>
            <a:r>
              <a:rPr lang="nl-NL"/>
              <a:t> met Rene als kartrekker</a:t>
            </a:r>
          </a:p>
          <a:p>
            <a:r>
              <a:rPr lang="en-US" sz="1200" b="1" err="1">
                <a:solidFill>
                  <a:srgbClr val="002C6C"/>
                </a:solidFill>
                <a:latin typeface="Verdana"/>
                <a:ea typeface="Calibri" panose="020F0502020204030204" pitchFamily="34" charset="0"/>
                <a:cs typeface="Times New Roman" panose="02020603050405020304" pitchFamily="18" charset="0"/>
              </a:rPr>
              <a:t>en</a:t>
            </a:r>
            <a:r>
              <a:rPr lang="en-US" sz="1200" b="1">
                <a:solidFill>
                  <a:srgbClr val="002C6C"/>
                </a:solidFill>
                <a:latin typeface="Verdana"/>
                <a:ea typeface="Calibri" panose="020F0502020204030204" pitchFamily="34" charset="0"/>
                <a:cs typeface="Times New Roman" panose="02020603050405020304" pitchFamily="18" charset="0"/>
              </a:rPr>
              <a:t> </a:t>
            </a:r>
            <a:r>
              <a:rPr lang="en-US" sz="1200" b="1" err="1">
                <a:solidFill>
                  <a:srgbClr val="002C6C"/>
                </a:solidFill>
                <a:latin typeface="Verdana"/>
                <a:ea typeface="Calibri" panose="020F0502020204030204" pitchFamily="34" charset="0"/>
                <a:cs typeface="Times New Roman" panose="02020603050405020304" pitchFamily="18" charset="0"/>
              </a:rPr>
              <a:t>concentreren</a:t>
            </a:r>
            <a:r>
              <a:rPr lang="en-US" sz="1200" b="1">
                <a:solidFill>
                  <a:srgbClr val="002C6C"/>
                </a:solidFill>
                <a:latin typeface="Verdana"/>
                <a:ea typeface="Calibri" panose="020F0502020204030204" pitchFamily="34" charset="0"/>
                <a:cs typeface="Times New Roman" panose="02020603050405020304" pitchFamily="18" charset="0"/>
              </a:rPr>
              <a:t> </a:t>
            </a:r>
            <a:r>
              <a:rPr lang="en-US" sz="1200" b="1" err="1">
                <a:solidFill>
                  <a:srgbClr val="002C6C"/>
                </a:solidFill>
                <a:latin typeface="Verdana"/>
                <a:ea typeface="Calibri" panose="020F0502020204030204" pitchFamily="34" charset="0"/>
                <a:cs typeface="Times New Roman" panose="02020603050405020304" pitchFamily="18" charset="0"/>
              </a:rPr>
              <a:t>zich</a:t>
            </a:r>
            <a:r>
              <a:rPr lang="en-US" sz="1200" b="1">
                <a:solidFill>
                  <a:srgbClr val="002C6C"/>
                </a:solidFill>
                <a:latin typeface="Verdana"/>
                <a:ea typeface="Calibri" panose="020F0502020204030204" pitchFamily="34" charset="0"/>
                <a:cs typeface="Times New Roman" panose="02020603050405020304" pitchFamily="18" charset="0"/>
              </a:rPr>
              <a:t> op </a:t>
            </a:r>
            <a:r>
              <a:rPr lang="en-US" sz="1200" b="1" err="1">
                <a:solidFill>
                  <a:srgbClr val="002C6C"/>
                </a:solidFill>
                <a:latin typeface="Verdana"/>
                <a:ea typeface="Calibri" panose="020F0502020204030204" pitchFamily="34" charset="0"/>
                <a:cs typeface="Times New Roman" panose="02020603050405020304" pitchFamily="18" charset="0"/>
              </a:rPr>
              <a:t>complementaire</a:t>
            </a:r>
            <a:r>
              <a:rPr lang="en-US" sz="1200" b="1">
                <a:solidFill>
                  <a:srgbClr val="002C6C"/>
                </a:solidFill>
                <a:latin typeface="Verdana"/>
                <a:ea typeface="Calibri" panose="020F0502020204030204" pitchFamily="34" charset="0"/>
                <a:cs typeface="Times New Roman" panose="02020603050405020304" pitchFamily="18" charset="0"/>
              </a:rPr>
              <a:t> </a:t>
            </a:r>
            <a:r>
              <a:rPr lang="en-US" sz="1200" b="1" err="1">
                <a:solidFill>
                  <a:srgbClr val="002C6C"/>
                </a:solidFill>
                <a:latin typeface="Verdana"/>
                <a:ea typeface="Calibri" panose="020F0502020204030204" pitchFamily="34" charset="0"/>
                <a:cs typeface="Times New Roman" panose="02020603050405020304" pitchFamily="18" charset="0"/>
              </a:rPr>
              <a:t>zaken</a:t>
            </a:r>
            <a:r>
              <a:rPr lang="en-US" sz="1200" b="1">
                <a:solidFill>
                  <a:srgbClr val="002C6C"/>
                </a:solidFill>
                <a:latin typeface="Verdana"/>
                <a:ea typeface="Calibri" panose="020F0502020204030204" pitchFamily="34" charset="0"/>
                <a:cs typeface="Times New Roman" panose="02020603050405020304" pitchFamily="18" charset="0"/>
              </a:rPr>
              <a:t> met </a:t>
            </a:r>
            <a:r>
              <a:rPr lang="en-US" sz="1200" b="1" err="1">
                <a:solidFill>
                  <a:srgbClr val="002C6C"/>
                </a:solidFill>
                <a:latin typeface="Verdana"/>
                <a:ea typeface="Calibri" panose="020F0502020204030204" pitchFamily="34" charset="0"/>
                <a:cs typeface="Times New Roman" panose="02020603050405020304" pitchFamily="18" charset="0"/>
              </a:rPr>
              <a:t>betrekking</a:t>
            </a:r>
            <a:r>
              <a:rPr lang="en-US" sz="1200" b="1">
                <a:solidFill>
                  <a:srgbClr val="002C6C"/>
                </a:solidFill>
                <a:latin typeface="Verdana"/>
                <a:ea typeface="Calibri" panose="020F0502020204030204" pitchFamily="34" charset="0"/>
                <a:cs typeface="Times New Roman" panose="02020603050405020304" pitchFamily="18" charset="0"/>
              </a:rPr>
              <a:t> tot GS1</a:t>
            </a:r>
          </a:p>
          <a:p>
            <a:pPr marL="171450" indent="-171450">
              <a:buFont typeface="Arial" panose="020B0604020202020204" pitchFamily="34" charset="0"/>
              <a:buChar char="•"/>
            </a:pPr>
            <a:r>
              <a:rPr lang="nl-NL" sz="1800">
                <a:solidFill>
                  <a:srgbClr val="FF0000"/>
                </a:solidFill>
              </a:rPr>
              <a:t>Lage dekkingsgraad:</a:t>
            </a:r>
          </a:p>
          <a:p>
            <a:pPr marL="514350" lvl="1" indent="-171450">
              <a:buFont typeface="Arial" panose="020B0604020202020204" pitchFamily="34" charset="0"/>
              <a:buChar char="•"/>
            </a:pPr>
            <a:r>
              <a:rPr lang="nl-NL">
                <a:solidFill>
                  <a:srgbClr val="FF0000"/>
                </a:solidFill>
              </a:rPr>
              <a:t>De NFU heeft geconstateerd dat slechts een zeer klein gedeelte van de leveranciers haar data ontsluit naar de GS-1 datapool. Met name klasse 3 medische hulpmiddelen</a:t>
            </a:r>
          </a:p>
          <a:p>
            <a:pPr marL="171450" indent="-171450">
              <a:buFont typeface="Arial" panose="020B0604020202020204" pitchFamily="34" charset="0"/>
              <a:buChar char="•"/>
            </a:pPr>
            <a:r>
              <a:rPr lang="nl-NL" sz="1800">
                <a:solidFill>
                  <a:srgbClr val="FF0000"/>
                </a:solidFill>
              </a:rPr>
              <a:t>Geen excuses:</a:t>
            </a:r>
          </a:p>
          <a:p>
            <a:pPr marL="514350" lvl="1" indent="-171450">
              <a:buFont typeface="Arial" panose="020B0604020202020204" pitchFamily="34" charset="0"/>
              <a:buChar char="•"/>
            </a:pPr>
            <a:r>
              <a:rPr lang="nl-NL">
                <a:solidFill>
                  <a:srgbClr val="FF0000"/>
                </a:solidFill>
              </a:rPr>
              <a:t>De NFU inkoopsamenwerking zet in op volledige adoptie van GS1 als datapool in de Nederlandse markt door de leveranciers. Er mag geen excuus zijn voor leveranciers om het niet te doen! Vanuit de NFU zijn alle medisch leveranciers in december aangeschreven</a:t>
            </a:r>
          </a:p>
          <a:p>
            <a:pPr marL="514350" lvl="1" indent="-171450">
              <a:buFont typeface="Arial" panose="020B0604020202020204" pitchFamily="34" charset="0"/>
              <a:buChar char="•"/>
            </a:pPr>
            <a:endParaRPr lang="nl-NL">
              <a:solidFill>
                <a:srgbClr val="FF0000"/>
              </a:solidFill>
            </a:endParaRPr>
          </a:p>
          <a:p>
            <a:pPr marL="171450" indent="-171450">
              <a:buFont typeface="Arial" panose="020B0604020202020204" pitchFamily="34" charset="0"/>
              <a:buChar char="•"/>
            </a:pPr>
            <a:r>
              <a:rPr lang="nl-NL" sz="1800">
                <a:solidFill>
                  <a:srgbClr val="FF0000"/>
                </a:solidFill>
              </a:rPr>
              <a:t>Complementair:</a:t>
            </a:r>
          </a:p>
          <a:p>
            <a:pPr marL="514350" lvl="1" indent="-171450">
              <a:buFont typeface="Arial" panose="020B0604020202020204" pitchFamily="34" charset="0"/>
              <a:buChar char="•"/>
            </a:pPr>
            <a:r>
              <a:rPr lang="nl-NL">
                <a:solidFill>
                  <a:srgbClr val="FF0000"/>
                </a:solidFill>
              </a:rPr>
              <a:t>NVZ stimuleert de volledigheid van data, NFU de adoptie. Samen werken we aan professionalisering en vormen een belangrijke stem vanuit de ziekenhuizen naar de leveranciersmarkt</a:t>
            </a:r>
          </a:p>
          <a:p>
            <a:endParaRPr lang="nl-NL"/>
          </a:p>
        </p:txBody>
      </p:sp>
      <p:sp>
        <p:nvSpPr>
          <p:cNvPr id="4" name="Tijdelijke aanduiding voor dianummer 3"/>
          <p:cNvSpPr>
            <a:spLocks noGrp="1"/>
          </p:cNvSpPr>
          <p:nvPr>
            <p:ph type="sldNum" sz="quarter" idx="5"/>
          </p:nvPr>
        </p:nvSpPr>
        <p:spPr/>
        <p:txBody>
          <a:bodyPr/>
          <a:lstStyle/>
          <a:p>
            <a:pPr marL="0" marR="0" lvl="0" indent="0" algn="r" defTabSz="914310" rtl="0" eaLnBrk="1" fontAlgn="auto" latinLnBrk="0" hangingPunct="1">
              <a:lnSpc>
                <a:spcPct val="100000"/>
              </a:lnSpc>
              <a:spcBef>
                <a:spcPts val="0"/>
              </a:spcBef>
              <a:spcAft>
                <a:spcPts val="0"/>
              </a:spcAft>
              <a:buClrTx/>
              <a:buSzTx/>
              <a:buFontTx/>
              <a:buNone/>
              <a:tabLst/>
              <a:defRPr/>
            </a:pPr>
            <a:fld id="{A71FCD1B-89A7-9D43-AC0B-F4551A53B06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1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9475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4FAC535-B9B5-4371-9075-3955A3A92F88}" type="slidenum">
              <a:rPr lang="nl-NL" smtClean="0"/>
              <a:t>18</a:t>
            </a:fld>
            <a:endParaRPr lang="nl-NL"/>
          </a:p>
        </p:txBody>
      </p:sp>
    </p:spTree>
    <p:extLst>
      <p:ext uri="{BB962C8B-B14F-4D97-AF65-F5344CB8AC3E}">
        <p14:creationId xmlns:p14="http://schemas.microsoft.com/office/powerpoint/2010/main" val="4008703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(Janneke)</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9E2F3D-C429-45FE-B94B-62779DD531C9}" type="slidenum">
              <a:rPr kumimoji="0" lang="nl-NL"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NL"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6249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b="1"/>
              <a:t>HISTORY: </a:t>
            </a:r>
            <a:br>
              <a:rPr lang="en-US"/>
            </a:br>
            <a:r>
              <a:rPr lang="en-US"/>
              <a:t>In 1974, the first barcode was scanned on a pack of chewing gum in America. Two years later, Albert </a:t>
            </a:r>
            <a:r>
              <a:rPr lang="en-US" err="1"/>
              <a:t>Heijn</a:t>
            </a:r>
            <a:r>
              <a:rPr lang="en-US"/>
              <a:t> brought the barcode to the Netherlands. He felt that a neutral party was needed to make the chain more efficient for supermarkets and suppliers. And so GS1 Netherlands was founded. In the Netherlands, more than 30,000 companies and institutions are connected to GS1. Together with a representation of our customers, we make sector-wide agreements on how product data can make chains efficient, transparent and sustainable. We work not-for-profit. </a:t>
            </a:r>
            <a:br>
              <a:rPr lang="en-US"/>
            </a:br>
            <a:endParaRPr lang="en-US"/>
          </a:p>
          <a:p>
            <a:r>
              <a:rPr lang="en-US"/>
              <a:t>More facts: </a:t>
            </a:r>
          </a:p>
          <a:p>
            <a:r>
              <a:rPr lang="en-US"/>
              <a:t>More than 6 billion GS1 barcodes scanned daily</a:t>
            </a:r>
          </a:p>
          <a:p>
            <a:r>
              <a:rPr lang="en-US"/>
              <a:t>More than 250 million products carry GS1 barcode </a:t>
            </a:r>
            <a:br>
              <a:rPr lang="en-US"/>
            </a:br>
            <a:r>
              <a:rPr lang="en-US"/>
              <a:t>More than 2 million companies use GS1 standards</a:t>
            </a:r>
          </a:p>
          <a:p>
            <a:endParaRPr lang="nl-NL" b="1"/>
          </a:p>
          <a:p>
            <a:r>
              <a:rPr lang="nl-NL" b="1">
                <a:sym typeface="Wingdings" panose="05000000000000000000" pitchFamily="2" charset="2"/>
              </a:rPr>
              <a:t> OBJECTIVE PAGE: </a:t>
            </a:r>
            <a:r>
              <a:rPr lang="nl-NL" b="1" err="1">
                <a:sym typeface="Wingdings" panose="05000000000000000000" pitchFamily="2" charset="2"/>
              </a:rPr>
              <a:t>Explain</a:t>
            </a:r>
            <a:r>
              <a:rPr lang="nl-NL" b="1">
                <a:sym typeface="Wingdings" panose="05000000000000000000" pitchFamily="2" charset="2"/>
              </a:rPr>
              <a:t> </a:t>
            </a:r>
            <a:r>
              <a:rPr lang="nl-NL" b="1" err="1">
                <a:sym typeface="Wingdings" panose="05000000000000000000" pitchFamily="2" charset="2"/>
              </a:rPr>
              <a:t>the</a:t>
            </a:r>
            <a:r>
              <a:rPr lang="nl-NL" b="1">
                <a:sym typeface="Wingdings" panose="05000000000000000000" pitchFamily="2" charset="2"/>
              </a:rPr>
              <a:t> </a:t>
            </a:r>
            <a:r>
              <a:rPr lang="nl-NL" b="1" err="1">
                <a:sym typeface="Wingdings" panose="05000000000000000000" pitchFamily="2" charset="2"/>
              </a:rPr>
              <a:t>history</a:t>
            </a:r>
            <a:r>
              <a:rPr lang="nl-NL" b="1">
                <a:sym typeface="Wingdings" panose="05000000000000000000" pitchFamily="2" charset="2"/>
              </a:rPr>
              <a:t> of GS1 </a:t>
            </a:r>
            <a:r>
              <a:rPr lang="nl-NL" b="1" err="1">
                <a:sym typeface="Wingdings" panose="05000000000000000000" pitchFamily="2" charset="2"/>
              </a:rPr>
              <a:t>and</a:t>
            </a:r>
            <a:r>
              <a:rPr lang="nl-NL" b="1">
                <a:sym typeface="Wingdings" panose="05000000000000000000" pitchFamily="2" charset="2"/>
              </a:rPr>
              <a:t> </a:t>
            </a:r>
            <a:r>
              <a:rPr lang="nl-NL" b="1" err="1">
                <a:sym typeface="Wingdings" panose="05000000000000000000" pitchFamily="2" charset="2"/>
              </a:rPr>
              <a:t>the</a:t>
            </a:r>
            <a:r>
              <a:rPr lang="nl-NL" b="1">
                <a:sym typeface="Wingdings" panose="05000000000000000000" pitchFamily="2" charset="2"/>
              </a:rPr>
              <a:t> </a:t>
            </a:r>
            <a:r>
              <a:rPr lang="nl-NL" b="1" err="1">
                <a:sym typeface="Wingdings" panose="05000000000000000000" pitchFamily="2" charset="2"/>
              </a:rPr>
              <a:t>amazing</a:t>
            </a:r>
            <a:r>
              <a:rPr lang="nl-NL" b="1">
                <a:sym typeface="Wingdings" panose="05000000000000000000" pitchFamily="2" charset="2"/>
              </a:rPr>
              <a:t> </a:t>
            </a:r>
            <a:r>
              <a:rPr lang="nl-NL" b="1" err="1">
                <a:sym typeface="Wingdings" panose="05000000000000000000" pitchFamily="2" charset="2"/>
              </a:rPr>
              <a:t>global</a:t>
            </a:r>
            <a:r>
              <a:rPr lang="nl-NL" b="1">
                <a:sym typeface="Wingdings" panose="05000000000000000000" pitchFamily="2" charset="2"/>
              </a:rPr>
              <a:t> </a:t>
            </a:r>
            <a:r>
              <a:rPr lang="nl-NL" b="1" err="1">
                <a:sym typeface="Wingdings" panose="05000000000000000000" pitchFamily="2" charset="2"/>
              </a:rPr>
              <a:t>numbers</a:t>
            </a:r>
            <a:r>
              <a:rPr lang="nl-NL" b="1">
                <a:sym typeface="Wingdings" panose="05000000000000000000" pitchFamily="2" charset="2"/>
              </a:rPr>
              <a:t> </a:t>
            </a:r>
            <a:endParaRPr lang="en-US" b="1"/>
          </a:p>
        </p:txBody>
      </p:sp>
      <p:sp>
        <p:nvSpPr>
          <p:cNvPr id="4" name="Tijdelijke aanduiding voor dianummer 3"/>
          <p:cNvSpPr>
            <a:spLocks noGrp="1"/>
          </p:cNvSpPr>
          <p:nvPr>
            <p:ph type="sldNum" sz="quarter" idx="5"/>
          </p:nvPr>
        </p:nvSpPr>
        <p:spPr/>
        <p:txBody>
          <a:bodyPr/>
          <a:lstStyle/>
          <a:p>
            <a:pPr marL="0" marR="0" lvl="0" indent="0" algn="r" defTabSz="952632" rtl="0" eaLnBrk="1" fontAlgn="auto" latinLnBrk="0" hangingPunct="1">
              <a:lnSpc>
                <a:spcPct val="100000"/>
              </a:lnSpc>
              <a:spcBef>
                <a:spcPts val="0"/>
              </a:spcBef>
              <a:spcAft>
                <a:spcPts val="0"/>
              </a:spcAft>
              <a:buClrTx/>
              <a:buSzTx/>
              <a:buFontTx/>
              <a:buNone/>
              <a:tabLst/>
              <a:defRPr/>
            </a:pPr>
            <a:fld id="{E8DCC8A3-888D-C441-B631-E81902A918C4}"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52632" rtl="0" eaLnBrk="1" fontAlgn="auto" latinLnBrk="0" hangingPunct="1">
                <a:lnSpc>
                  <a:spcPct val="100000"/>
                </a:lnSpc>
                <a:spcBef>
                  <a:spcPts val="0"/>
                </a:spcBef>
                <a:spcAft>
                  <a:spcPts val="0"/>
                </a:spcAft>
                <a:buClrTx/>
                <a:buSzTx/>
                <a:buFontTx/>
                <a:buNone/>
                <a:tabLst/>
                <a:defRPr/>
              </a:pPr>
              <a:t>3</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7898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52725">
              <a:defRPr/>
            </a:pPr>
            <a:r>
              <a:rPr lang="en-US" sz="1300">
                <a:solidFill>
                  <a:srgbClr val="000000"/>
                </a:solidFill>
                <a:latin typeface="Verdana" panose="020B0604030504040204" pitchFamily="34" charset="0"/>
                <a:ea typeface="Calibri" panose="020F0502020204030204" pitchFamily="34" charset="0"/>
              </a:rPr>
              <a:t>GS1 helps making value chains efficient and transparent. We are an international not-for-profit partner for retailers, healthcare institutions and suppliers.</a:t>
            </a:r>
            <a:endParaRPr lang="nl-NL" sz="1300">
              <a:latin typeface="Calibri" panose="020F0502020204030204" pitchFamily="34" charset="0"/>
              <a:ea typeface="Calibri" panose="020F0502020204030204" pitchFamily="34" charset="0"/>
            </a:endParaRPr>
          </a:p>
          <a:p>
            <a:endParaRPr lang="nl-NL"/>
          </a:p>
        </p:txBody>
      </p:sp>
      <p:sp>
        <p:nvSpPr>
          <p:cNvPr id="4" name="Tijdelijke aanduiding voor dianummer 3"/>
          <p:cNvSpPr>
            <a:spLocks noGrp="1"/>
          </p:cNvSpPr>
          <p:nvPr>
            <p:ph type="sldNum" sz="quarter" idx="5"/>
          </p:nvPr>
        </p:nvSpPr>
        <p:spPr/>
        <p:txBody>
          <a:bodyPr/>
          <a:lstStyle/>
          <a:p>
            <a:pPr marL="0" marR="0" lvl="0" indent="0" algn="r" defTabSz="952632" rtl="0" eaLnBrk="1" fontAlgn="auto" latinLnBrk="0" hangingPunct="1">
              <a:lnSpc>
                <a:spcPct val="100000"/>
              </a:lnSpc>
              <a:spcBef>
                <a:spcPts val="0"/>
              </a:spcBef>
              <a:spcAft>
                <a:spcPts val="0"/>
              </a:spcAft>
              <a:buClrTx/>
              <a:buSzTx/>
              <a:buFontTx/>
              <a:buNone/>
              <a:tabLst/>
              <a:defRPr/>
            </a:pPr>
            <a:fld id="{E8DCC8A3-888D-C441-B631-E81902A918C4}"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52632" rtl="0" eaLnBrk="1" fontAlgn="auto" latinLnBrk="0" hangingPunct="1">
                <a:lnSpc>
                  <a:spcPct val="100000"/>
                </a:lnSpc>
                <a:spcBef>
                  <a:spcPts val="0"/>
                </a:spcBef>
                <a:spcAft>
                  <a:spcPts val="0"/>
                </a:spcAft>
                <a:buClrTx/>
                <a:buSzTx/>
                <a:buFontTx/>
                <a:buNone/>
                <a:tabLst/>
                <a:defRPr/>
              </a:pPr>
              <a:t>4</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9810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952632" rtl="0" eaLnBrk="1" fontAlgn="auto" latinLnBrk="0" hangingPunct="1">
              <a:lnSpc>
                <a:spcPct val="100000"/>
              </a:lnSpc>
              <a:spcBef>
                <a:spcPts val="0"/>
              </a:spcBef>
              <a:spcAft>
                <a:spcPts val="0"/>
              </a:spcAft>
              <a:buClrTx/>
              <a:buSzTx/>
              <a:buFontTx/>
              <a:buNone/>
              <a:tabLst/>
              <a:defRPr/>
            </a:pPr>
            <a:fld id="{E8DCC8A3-888D-C441-B631-E81902A918C4}"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52632" rtl="0" eaLnBrk="1" fontAlgn="auto" latinLnBrk="0" hangingPunct="1">
                <a:lnSpc>
                  <a:spcPct val="100000"/>
                </a:lnSpc>
                <a:spcBef>
                  <a:spcPts val="0"/>
                </a:spcBef>
                <a:spcAft>
                  <a:spcPts val="0"/>
                </a:spcAft>
                <a:buClrTx/>
                <a:buSzTx/>
                <a:buFontTx/>
                <a:buNone/>
                <a:tabLst/>
                <a:defRPr/>
              </a:pPr>
              <a:t>6</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3461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a:t>De GS1-128 is een streepjescode. Nadeel: als er iets van barcode wegvalt, vaak niet meer </a:t>
            </a:r>
            <a:r>
              <a:rPr lang="nl-NL" sz="1200" err="1"/>
              <a:t>scanbaar</a:t>
            </a:r>
            <a:r>
              <a:rPr lang="nl-NL" sz="1200"/>
              <a:t>. </a:t>
            </a:r>
            <a:r>
              <a:rPr lang="nl-NL" sz="1200" err="1"/>
              <a:t>DataMatrix</a:t>
            </a:r>
            <a:r>
              <a:rPr lang="nl-NL" sz="1200"/>
              <a:t> is een 2D barcode. Speciale 2D-scanner voor nodig. Voordeel: Als er iets van barcode wegvalt, vaak nog wel </a:t>
            </a:r>
            <a:r>
              <a:rPr lang="nl-NL" sz="1200" err="1"/>
              <a:t>scanbaar</a:t>
            </a:r>
            <a:r>
              <a:rPr lang="nl-NL" sz="1200"/>
              <a:t> omdat informatie hier meerdere malen in is opgenomen. Inhoudelijk barcodes hetzelfde, de streepjescode langere code, vaak op grotere verpakkingen. De Datamatrix kan kleiner, handig voor kleine verpakkingen.</a:t>
            </a:r>
          </a:p>
          <a:p>
            <a:r>
              <a:rPr lang="nl-NL" sz="1200"/>
              <a:t>In de barcodes wordt gebruikgemaakt van Application </a:t>
            </a:r>
            <a:r>
              <a:rPr lang="nl-NL" sz="1200" err="1"/>
              <a:t>Identifiers</a:t>
            </a:r>
            <a:r>
              <a:rPr lang="nl-NL" sz="1200"/>
              <a:t>. Application </a:t>
            </a:r>
            <a:r>
              <a:rPr lang="nl-NL" sz="1200" err="1"/>
              <a:t>Identifiers</a:t>
            </a:r>
            <a:r>
              <a:rPr lang="nl-NL" sz="1200"/>
              <a:t> zijn nummertjes die aangeven welke informatie gaat volgen. Dus als je in deze barcode kijkt: </a:t>
            </a:r>
          </a:p>
          <a:p>
            <a:pPr marL="185766" indent="-185766">
              <a:buFont typeface="Arial" panose="020B0604020202020204" pitchFamily="34" charset="0"/>
              <a:buChar char="•"/>
            </a:pPr>
            <a:r>
              <a:rPr lang="nl-NL" sz="1200"/>
              <a:t>01: AI die aangeeft dat de GTIN volgt. Groene gedeelte. De unieke artikelcode van het product.</a:t>
            </a:r>
          </a:p>
          <a:p>
            <a:pPr marL="185766" indent="-185766">
              <a:buFont typeface="Arial" panose="020B0604020202020204" pitchFamily="34" charset="0"/>
              <a:buChar char="•"/>
            </a:pPr>
            <a:r>
              <a:rPr lang="nl-NL" sz="1200"/>
              <a:t>17: (Roze) AI die aangeeft aan dat de expiratiedatum volgt. </a:t>
            </a:r>
          </a:p>
          <a:p>
            <a:pPr marL="185766" indent="-185766">
              <a:buFont typeface="Arial" panose="020B0604020202020204" pitchFamily="34" charset="0"/>
              <a:buChar char="•"/>
            </a:pPr>
            <a:r>
              <a:rPr lang="nl-NL" sz="1200"/>
              <a:t>10: (Gele) AI dat het batchnummer volgt</a:t>
            </a:r>
          </a:p>
          <a:p>
            <a:pPr marL="185766" indent="-185766">
              <a:buFont typeface="Arial" panose="020B0604020202020204" pitchFamily="34" charset="0"/>
              <a:buChar char="•"/>
            </a:pPr>
            <a:r>
              <a:rPr lang="nl-NL" sz="1200"/>
              <a:t>21: (Blauwe) AI dat het serienummer volgt. </a:t>
            </a:r>
          </a:p>
          <a:p>
            <a:r>
              <a:rPr lang="nl-NL" sz="1200"/>
              <a:t>Een voorbeeld van een barcode zoals deze veel voorkomt, maar er zijn ook andere </a:t>
            </a:r>
            <a:r>
              <a:rPr lang="nl-NL" sz="1200" err="1"/>
              <a:t>AI’s</a:t>
            </a:r>
            <a:r>
              <a:rPr lang="nl-NL" sz="1200"/>
              <a:t> die kunnen worden toegevoegd. 10 en 21 zijn variabele </a:t>
            </a:r>
            <a:r>
              <a:rPr lang="nl-NL" sz="1200" err="1"/>
              <a:t>AI’s</a:t>
            </a:r>
            <a:r>
              <a:rPr lang="nl-NL" sz="1200"/>
              <a:t> en kunnen tot wel 20 posities innemen. Deze zijn allebei alfanumeriek. Voor AI 17 productiedatum wordt een vaste volgorde gehanteerd, 6 posities. 2 getallen voor het jaar, 2 getallen voor de maand en 2 getallen voor de dag. Gebruikelijk is dat de </a:t>
            </a:r>
            <a:r>
              <a:rPr lang="nl-NL" sz="1200" err="1"/>
              <a:t>AI’s</a:t>
            </a:r>
            <a:r>
              <a:rPr lang="nl-NL" sz="1200"/>
              <a:t> met een vaste lengte eerst komen.</a:t>
            </a:r>
          </a:p>
          <a:p>
            <a:endParaRPr lang="nl-NL"/>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04926E-7ECE-4744-9557-115258F89186}"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5691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914310" rtl="0" eaLnBrk="1" fontAlgn="auto" latinLnBrk="0" hangingPunct="1">
              <a:lnSpc>
                <a:spcPct val="100000"/>
              </a:lnSpc>
              <a:spcBef>
                <a:spcPts val="0"/>
              </a:spcBef>
              <a:spcAft>
                <a:spcPts val="0"/>
              </a:spcAft>
              <a:buClrTx/>
              <a:buSzTx/>
              <a:buFontTx/>
              <a:buNone/>
              <a:tabLst/>
              <a:defRPr/>
            </a:pPr>
            <a:fld id="{A71FCD1B-89A7-9D43-AC0B-F4551A53B06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1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6282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Inkoopsamenwerking </a:t>
            </a:r>
            <a:r>
              <a:rPr lang="nl-NL" err="1"/>
              <a:t>umc</a:t>
            </a:r>
            <a:r>
              <a:rPr lang="nl-NL"/>
              <a:t> met Rene als kartrekker</a:t>
            </a:r>
          </a:p>
          <a:p>
            <a:r>
              <a:rPr lang="en-US" sz="1200" b="1" err="1">
                <a:solidFill>
                  <a:srgbClr val="002C6C"/>
                </a:solidFill>
                <a:latin typeface="Verdana"/>
                <a:ea typeface="Calibri" panose="020F0502020204030204" pitchFamily="34" charset="0"/>
                <a:cs typeface="Times New Roman" panose="02020603050405020304" pitchFamily="18" charset="0"/>
              </a:rPr>
              <a:t>en</a:t>
            </a:r>
            <a:r>
              <a:rPr lang="en-US" sz="1200" b="1">
                <a:solidFill>
                  <a:srgbClr val="002C6C"/>
                </a:solidFill>
                <a:latin typeface="Verdana"/>
                <a:ea typeface="Calibri" panose="020F0502020204030204" pitchFamily="34" charset="0"/>
                <a:cs typeface="Times New Roman" panose="02020603050405020304" pitchFamily="18" charset="0"/>
              </a:rPr>
              <a:t> </a:t>
            </a:r>
            <a:r>
              <a:rPr lang="en-US" sz="1200" b="1" err="1">
                <a:solidFill>
                  <a:srgbClr val="002C6C"/>
                </a:solidFill>
                <a:latin typeface="Verdana"/>
                <a:ea typeface="Calibri" panose="020F0502020204030204" pitchFamily="34" charset="0"/>
                <a:cs typeface="Times New Roman" panose="02020603050405020304" pitchFamily="18" charset="0"/>
              </a:rPr>
              <a:t>concentreren</a:t>
            </a:r>
            <a:r>
              <a:rPr lang="en-US" sz="1200" b="1">
                <a:solidFill>
                  <a:srgbClr val="002C6C"/>
                </a:solidFill>
                <a:latin typeface="Verdana"/>
                <a:ea typeface="Calibri" panose="020F0502020204030204" pitchFamily="34" charset="0"/>
                <a:cs typeface="Times New Roman" panose="02020603050405020304" pitchFamily="18" charset="0"/>
              </a:rPr>
              <a:t> </a:t>
            </a:r>
            <a:r>
              <a:rPr lang="en-US" sz="1200" b="1" err="1">
                <a:solidFill>
                  <a:srgbClr val="002C6C"/>
                </a:solidFill>
                <a:latin typeface="Verdana"/>
                <a:ea typeface="Calibri" panose="020F0502020204030204" pitchFamily="34" charset="0"/>
                <a:cs typeface="Times New Roman" panose="02020603050405020304" pitchFamily="18" charset="0"/>
              </a:rPr>
              <a:t>zich</a:t>
            </a:r>
            <a:r>
              <a:rPr lang="en-US" sz="1200" b="1">
                <a:solidFill>
                  <a:srgbClr val="002C6C"/>
                </a:solidFill>
                <a:latin typeface="Verdana"/>
                <a:ea typeface="Calibri" panose="020F0502020204030204" pitchFamily="34" charset="0"/>
                <a:cs typeface="Times New Roman" panose="02020603050405020304" pitchFamily="18" charset="0"/>
              </a:rPr>
              <a:t> op </a:t>
            </a:r>
            <a:r>
              <a:rPr lang="en-US" sz="1200" b="1" err="1">
                <a:solidFill>
                  <a:srgbClr val="002C6C"/>
                </a:solidFill>
                <a:latin typeface="Verdana"/>
                <a:ea typeface="Calibri" panose="020F0502020204030204" pitchFamily="34" charset="0"/>
                <a:cs typeface="Times New Roman" panose="02020603050405020304" pitchFamily="18" charset="0"/>
              </a:rPr>
              <a:t>complementaire</a:t>
            </a:r>
            <a:r>
              <a:rPr lang="en-US" sz="1200" b="1">
                <a:solidFill>
                  <a:srgbClr val="002C6C"/>
                </a:solidFill>
                <a:latin typeface="Verdana"/>
                <a:ea typeface="Calibri" panose="020F0502020204030204" pitchFamily="34" charset="0"/>
                <a:cs typeface="Times New Roman" panose="02020603050405020304" pitchFamily="18" charset="0"/>
              </a:rPr>
              <a:t> </a:t>
            </a:r>
            <a:r>
              <a:rPr lang="en-US" sz="1200" b="1" err="1">
                <a:solidFill>
                  <a:srgbClr val="002C6C"/>
                </a:solidFill>
                <a:latin typeface="Verdana"/>
                <a:ea typeface="Calibri" panose="020F0502020204030204" pitchFamily="34" charset="0"/>
                <a:cs typeface="Times New Roman" panose="02020603050405020304" pitchFamily="18" charset="0"/>
              </a:rPr>
              <a:t>zaken</a:t>
            </a:r>
            <a:r>
              <a:rPr lang="en-US" sz="1200" b="1">
                <a:solidFill>
                  <a:srgbClr val="002C6C"/>
                </a:solidFill>
                <a:latin typeface="Verdana"/>
                <a:ea typeface="Calibri" panose="020F0502020204030204" pitchFamily="34" charset="0"/>
                <a:cs typeface="Times New Roman" panose="02020603050405020304" pitchFamily="18" charset="0"/>
              </a:rPr>
              <a:t> met </a:t>
            </a:r>
            <a:r>
              <a:rPr lang="en-US" sz="1200" b="1" err="1">
                <a:solidFill>
                  <a:srgbClr val="002C6C"/>
                </a:solidFill>
                <a:latin typeface="Verdana"/>
                <a:ea typeface="Calibri" panose="020F0502020204030204" pitchFamily="34" charset="0"/>
                <a:cs typeface="Times New Roman" panose="02020603050405020304" pitchFamily="18" charset="0"/>
              </a:rPr>
              <a:t>betrekking</a:t>
            </a:r>
            <a:r>
              <a:rPr lang="en-US" sz="1200" b="1">
                <a:solidFill>
                  <a:srgbClr val="002C6C"/>
                </a:solidFill>
                <a:latin typeface="Verdana"/>
                <a:ea typeface="Calibri" panose="020F0502020204030204" pitchFamily="34" charset="0"/>
                <a:cs typeface="Times New Roman" panose="02020603050405020304" pitchFamily="18" charset="0"/>
              </a:rPr>
              <a:t> tot GS1</a:t>
            </a:r>
          </a:p>
          <a:p>
            <a:pPr marL="171450" indent="-171450">
              <a:buFont typeface="Arial" panose="020B0604020202020204" pitchFamily="34" charset="0"/>
              <a:buChar char="•"/>
            </a:pPr>
            <a:r>
              <a:rPr lang="nl-NL" sz="1800">
                <a:solidFill>
                  <a:srgbClr val="FF0000"/>
                </a:solidFill>
              </a:rPr>
              <a:t>Lage dekkingsgraad:</a:t>
            </a:r>
          </a:p>
          <a:p>
            <a:pPr marL="514350" lvl="1" indent="-171450">
              <a:buFont typeface="Arial" panose="020B0604020202020204" pitchFamily="34" charset="0"/>
              <a:buChar char="•"/>
            </a:pPr>
            <a:r>
              <a:rPr lang="nl-NL">
                <a:solidFill>
                  <a:srgbClr val="FF0000"/>
                </a:solidFill>
              </a:rPr>
              <a:t>De NFU heeft geconstateerd dat slechts een zeer klein gedeelte van de leveranciers haar data ontsluit naar de GS-1 datapool. Met name klasse 3 medische hulpmiddelen</a:t>
            </a:r>
          </a:p>
          <a:p>
            <a:pPr marL="171450" indent="-171450">
              <a:buFont typeface="Arial" panose="020B0604020202020204" pitchFamily="34" charset="0"/>
              <a:buChar char="•"/>
            </a:pPr>
            <a:r>
              <a:rPr lang="nl-NL" sz="1800">
                <a:solidFill>
                  <a:srgbClr val="FF0000"/>
                </a:solidFill>
              </a:rPr>
              <a:t>Geen excuses:</a:t>
            </a:r>
          </a:p>
          <a:p>
            <a:pPr marL="514350" lvl="1" indent="-171450">
              <a:buFont typeface="Arial" panose="020B0604020202020204" pitchFamily="34" charset="0"/>
              <a:buChar char="•"/>
            </a:pPr>
            <a:r>
              <a:rPr lang="nl-NL">
                <a:solidFill>
                  <a:srgbClr val="FF0000"/>
                </a:solidFill>
              </a:rPr>
              <a:t>De NFU inkoopsamenwerking zet in op volledige adoptie van GS1 als datapool in de Nederlandse markt door de leveranciers. Er mag geen excuus zijn voor leveranciers om het niet te doen! Vanuit de NFU zijn alle medisch leveranciers in december aangeschreven</a:t>
            </a:r>
          </a:p>
          <a:p>
            <a:pPr marL="514350" lvl="1" indent="-171450">
              <a:buFont typeface="Arial" panose="020B0604020202020204" pitchFamily="34" charset="0"/>
              <a:buChar char="•"/>
            </a:pPr>
            <a:endParaRPr lang="nl-NL">
              <a:solidFill>
                <a:srgbClr val="FF0000"/>
              </a:solidFill>
            </a:endParaRPr>
          </a:p>
          <a:p>
            <a:pPr marL="171450" indent="-171450">
              <a:buFont typeface="Arial" panose="020B0604020202020204" pitchFamily="34" charset="0"/>
              <a:buChar char="•"/>
            </a:pPr>
            <a:r>
              <a:rPr lang="nl-NL" sz="1800">
                <a:solidFill>
                  <a:srgbClr val="FF0000"/>
                </a:solidFill>
              </a:rPr>
              <a:t>Complementair:</a:t>
            </a:r>
          </a:p>
          <a:p>
            <a:pPr marL="514350" lvl="1" indent="-171450">
              <a:buFont typeface="Arial" panose="020B0604020202020204" pitchFamily="34" charset="0"/>
              <a:buChar char="•"/>
            </a:pPr>
            <a:r>
              <a:rPr lang="nl-NL">
                <a:solidFill>
                  <a:srgbClr val="FF0000"/>
                </a:solidFill>
              </a:rPr>
              <a:t>NVZ stimuleert de volledigheid van data, NFU de adoptie. Samen werken we aan professionalisering en vormen een belangrijke stem vanuit de ziekenhuizen naar de leveranciersmarkt</a:t>
            </a:r>
          </a:p>
          <a:p>
            <a:endParaRPr lang="nl-NL"/>
          </a:p>
        </p:txBody>
      </p:sp>
      <p:sp>
        <p:nvSpPr>
          <p:cNvPr id="4" name="Tijdelijke aanduiding voor dianummer 3"/>
          <p:cNvSpPr>
            <a:spLocks noGrp="1"/>
          </p:cNvSpPr>
          <p:nvPr>
            <p:ph type="sldNum" sz="quarter" idx="5"/>
          </p:nvPr>
        </p:nvSpPr>
        <p:spPr/>
        <p:txBody>
          <a:bodyPr/>
          <a:lstStyle/>
          <a:p>
            <a:pPr marL="0" marR="0" lvl="0" indent="0" algn="r" defTabSz="914310" rtl="0" eaLnBrk="1" fontAlgn="auto" latinLnBrk="0" hangingPunct="1">
              <a:lnSpc>
                <a:spcPct val="100000"/>
              </a:lnSpc>
              <a:spcBef>
                <a:spcPts val="0"/>
              </a:spcBef>
              <a:spcAft>
                <a:spcPts val="0"/>
              </a:spcAft>
              <a:buClrTx/>
              <a:buSzTx/>
              <a:buFontTx/>
              <a:buNone/>
              <a:tabLst/>
              <a:defRPr/>
            </a:pPr>
            <a:fld id="{A71FCD1B-89A7-9D43-AC0B-F4551A53B06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1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68485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4FAC535-B9B5-4371-9075-3955A3A92F88}" type="slidenum">
              <a:rPr lang="nl-NL" smtClean="0"/>
              <a:t>13</a:t>
            </a:fld>
            <a:endParaRPr lang="nl-NL"/>
          </a:p>
        </p:txBody>
      </p:sp>
    </p:spTree>
    <p:extLst>
      <p:ext uri="{BB962C8B-B14F-4D97-AF65-F5344CB8AC3E}">
        <p14:creationId xmlns:p14="http://schemas.microsoft.com/office/powerpoint/2010/main" val="21121804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emf"/><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emf"/><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emf"/><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8.emf"/><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bg>
      <p:bgPr>
        <a:solidFill>
          <a:schemeClr val="bg1"/>
        </a:solidFill>
        <a:effectLst/>
      </p:bgPr>
    </p:bg>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17FED2AC-C6F7-147B-719C-ED10E0105B1E}"/>
              </a:ext>
            </a:extLst>
          </p:cNvPr>
          <p:cNvSpPr/>
          <p:nvPr userDrawn="1"/>
        </p:nvSpPr>
        <p:spPr>
          <a:xfrm>
            <a:off x="0" y="0"/>
            <a:ext cx="12192000" cy="220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0" name="Rechthoek 9">
            <a:extLst>
              <a:ext uri="{FF2B5EF4-FFF2-40B4-BE49-F238E27FC236}">
                <a16:creationId xmlns:a16="http://schemas.microsoft.com/office/drawing/2014/main" id="{6CC55B96-8FC6-DF54-C8C1-2E7ABA536B05}"/>
              </a:ext>
            </a:extLst>
          </p:cNvPr>
          <p:cNvSpPr/>
          <p:nvPr userDrawn="1"/>
        </p:nvSpPr>
        <p:spPr>
          <a:xfrm>
            <a:off x="0" y="2204864"/>
            <a:ext cx="12192000" cy="46531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9" name="Picture 4" descr="GS1 Nederland - Personeelensalaris.nl">
            <a:extLst>
              <a:ext uri="{FF2B5EF4-FFF2-40B4-BE49-F238E27FC236}">
                <a16:creationId xmlns:a16="http://schemas.microsoft.com/office/drawing/2014/main" id="{EA7A4C9D-D90E-CAD4-8B36-A83DD08EEC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1404" y="524260"/>
            <a:ext cx="2217519" cy="1088258"/>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6F432A53-9B73-2061-9461-629B4085B2B5}"/>
              </a:ext>
            </a:extLst>
          </p:cNvPr>
          <p:cNvSpPr>
            <a:spLocks noGrp="1"/>
          </p:cNvSpPr>
          <p:nvPr>
            <p:ph type="ctrTitle" hasCustomPrompt="1"/>
          </p:nvPr>
        </p:nvSpPr>
        <p:spPr>
          <a:xfrm>
            <a:off x="1127448" y="3789040"/>
            <a:ext cx="6336704" cy="997196"/>
          </a:xfrm>
        </p:spPr>
        <p:txBody>
          <a:bodyPr wrap="square" anchor="b">
            <a:spAutoFit/>
          </a:bodyPr>
          <a:lstStyle>
            <a:lvl1pPr algn="l">
              <a:defRPr sz="3600">
                <a:solidFill>
                  <a:schemeClr val="bg1"/>
                </a:solidFill>
              </a:defRPr>
            </a:lvl1pPr>
          </a:lstStyle>
          <a:p>
            <a:r>
              <a:rPr lang="nl-NL" dirty="0"/>
              <a:t>Hier komt de presentatietitel</a:t>
            </a:r>
          </a:p>
        </p:txBody>
      </p:sp>
      <p:sp>
        <p:nvSpPr>
          <p:cNvPr id="3" name="Ondertitel 2">
            <a:extLst>
              <a:ext uri="{FF2B5EF4-FFF2-40B4-BE49-F238E27FC236}">
                <a16:creationId xmlns:a16="http://schemas.microsoft.com/office/drawing/2014/main" id="{FB991657-939B-7860-E821-8A66CF5AF21A}"/>
              </a:ext>
            </a:extLst>
          </p:cNvPr>
          <p:cNvSpPr>
            <a:spLocks noGrp="1"/>
          </p:cNvSpPr>
          <p:nvPr>
            <p:ph type="subTitle" idx="1" hasCustomPrompt="1"/>
          </p:nvPr>
        </p:nvSpPr>
        <p:spPr>
          <a:xfrm>
            <a:off x="1127448" y="5871226"/>
            <a:ext cx="6336704" cy="221599"/>
          </a:xfrm>
        </p:spPr>
        <p:txBody>
          <a:bodyPr wrap="square" anchor="b">
            <a:spAutoFit/>
          </a:bodyPr>
          <a:lstStyle>
            <a:lvl1pPr marL="0" indent="0" algn="l">
              <a:buNone/>
              <a:defRPr sz="1600" b="0" i="0">
                <a:solidFill>
                  <a:schemeClr val="bg1"/>
                </a:solidFill>
              </a:defRPr>
            </a:lvl1pPr>
            <a:lvl2pPr marL="0" indent="0" algn="l">
              <a:buNone/>
              <a:defRPr sz="1600" b="0" i="0">
                <a:solidFill>
                  <a:schemeClr val="bg1"/>
                </a:solidFill>
              </a:defRPr>
            </a:lvl2pPr>
            <a:lvl3pPr marL="0" indent="0" algn="l">
              <a:buNone/>
              <a:defRPr sz="1600" b="0" i="0">
                <a:solidFill>
                  <a:schemeClr val="bg1"/>
                </a:solidFill>
              </a:defRPr>
            </a:lvl3pPr>
            <a:lvl4pPr marL="0" indent="0" algn="l">
              <a:buNone/>
              <a:defRPr sz="1600" b="0" i="0">
                <a:solidFill>
                  <a:schemeClr val="bg1"/>
                </a:solidFill>
              </a:defRPr>
            </a:lvl4pPr>
            <a:lvl5pPr marL="0" indent="0" algn="l">
              <a:buNone/>
              <a:defRPr sz="1600" b="0" i="0">
                <a:solidFill>
                  <a:schemeClr val="bg1"/>
                </a:solidFill>
              </a:defRPr>
            </a:lvl5pPr>
            <a:lvl6pPr marL="0" indent="0" algn="l">
              <a:buNone/>
              <a:defRPr sz="1600" b="0" i="0">
                <a:solidFill>
                  <a:schemeClr val="bg1"/>
                </a:solidFill>
              </a:defRPr>
            </a:lvl6pPr>
            <a:lvl7pPr marL="0" indent="0" algn="l">
              <a:buNone/>
              <a:defRPr sz="1600" b="0" i="0">
                <a:solidFill>
                  <a:schemeClr val="bg1"/>
                </a:solidFill>
              </a:defRPr>
            </a:lvl7pPr>
            <a:lvl8pPr marL="0" indent="0" algn="l">
              <a:buNone/>
              <a:defRPr sz="1600" b="0" i="0">
                <a:solidFill>
                  <a:schemeClr val="bg1"/>
                </a:solidFill>
              </a:defRPr>
            </a:lvl8pPr>
            <a:lvl9pPr marL="0" indent="0" algn="l">
              <a:buNone/>
              <a:defRPr sz="1600" b="0" i="0">
                <a:solidFill>
                  <a:schemeClr val="bg1"/>
                </a:solidFill>
              </a:defRPr>
            </a:lvl9pPr>
          </a:lstStyle>
          <a:p>
            <a:r>
              <a:rPr lang="nl-NL" dirty="0"/>
              <a:t>Naam | datum</a:t>
            </a:r>
          </a:p>
        </p:txBody>
      </p:sp>
      <p:sp>
        <p:nvSpPr>
          <p:cNvPr id="8" name="Tekstvak 7">
            <a:extLst>
              <a:ext uri="{FF2B5EF4-FFF2-40B4-BE49-F238E27FC236}">
                <a16:creationId xmlns:a16="http://schemas.microsoft.com/office/drawing/2014/main" id="{B2205ACA-4B90-C9EE-D9B7-C41CF51E4ECA}"/>
              </a:ext>
            </a:extLst>
          </p:cNvPr>
          <p:cNvSpPr txBox="1"/>
          <p:nvPr userDrawn="1"/>
        </p:nvSpPr>
        <p:spPr>
          <a:xfrm>
            <a:off x="0" y="-153630"/>
            <a:ext cx="3416000" cy="123111"/>
          </a:xfrm>
          <a:prstGeom prst="rect">
            <a:avLst/>
          </a:prstGeom>
          <a:noFill/>
        </p:spPr>
        <p:txBody>
          <a:bodyPr wrap="none" lIns="0" tIns="0" rIns="0" bIns="0" rtlCol="0">
            <a:spAutoFit/>
          </a:bodyPr>
          <a:lstStyle/>
          <a:p>
            <a:pPr marL="0" indent="0"/>
            <a:r>
              <a:rPr lang="nl-NL" sz="800" dirty="0">
                <a:solidFill>
                  <a:srgbClr val="777777"/>
                </a:solidFill>
              </a:rPr>
              <a:t>Template GS1 Nederland | sept 2023 – v1 | BeterePresentaties.nl</a:t>
            </a:r>
          </a:p>
        </p:txBody>
      </p:sp>
      <p:sp>
        <p:nvSpPr>
          <p:cNvPr id="5" name="Tijdelijke aanduiding voor afbeelding 4">
            <a:extLst>
              <a:ext uri="{FF2B5EF4-FFF2-40B4-BE49-F238E27FC236}">
                <a16:creationId xmlns:a16="http://schemas.microsoft.com/office/drawing/2014/main" id="{76BD9EE6-EC5D-7EB6-6CCA-306B35C4062D}"/>
              </a:ext>
            </a:extLst>
          </p:cNvPr>
          <p:cNvSpPr>
            <a:spLocks noGrp="1"/>
          </p:cNvSpPr>
          <p:nvPr>
            <p:ph type="pic" sz="quarter" idx="11" hasCustomPrompt="1"/>
          </p:nvPr>
        </p:nvSpPr>
        <p:spPr>
          <a:xfrm>
            <a:off x="7824788" y="2797210"/>
            <a:ext cx="2879725" cy="2879725"/>
          </a:xfrm>
        </p:spPr>
        <p:txBody>
          <a:bodyPr tIns="432000" anchor="t">
            <a:normAutofit/>
          </a:bodyPr>
          <a:lstStyle>
            <a:lvl1pPr marL="0" indent="0" algn="ctr">
              <a:buNone/>
              <a:defRPr sz="1200" i="1">
                <a:solidFill>
                  <a:schemeClr val="accent5"/>
                </a:solidFill>
              </a:defRPr>
            </a:lvl1pPr>
          </a:lstStyle>
          <a:p>
            <a:r>
              <a:rPr lang="nl-NL" dirty="0"/>
              <a:t>Klantlogo/afbeelding</a:t>
            </a:r>
            <a:br>
              <a:rPr lang="nl-NL" dirty="0"/>
            </a:br>
            <a:r>
              <a:rPr lang="nl-NL" dirty="0"/>
              <a:t>Indien logo niet goed past: selecteer afbeelding, ga naar de tab Afbeeldingsindeling &gt; Bijsnijden &gt; Aanpassen</a:t>
            </a:r>
          </a:p>
        </p:txBody>
      </p:sp>
      <p:cxnSp>
        <p:nvCxnSpPr>
          <p:cNvPr id="14" name="Rechte verbindingslijn 13">
            <a:extLst>
              <a:ext uri="{FF2B5EF4-FFF2-40B4-BE49-F238E27FC236}">
                <a16:creationId xmlns:a16="http://schemas.microsoft.com/office/drawing/2014/main" id="{9DCD4F2A-EBEF-52D3-46CB-087A6CEDE144}"/>
              </a:ext>
            </a:extLst>
          </p:cNvPr>
          <p:cNvCxnSpPr>
            <a:cxnSpLocks/>
          </p:cNvCxnSpPr>
          <p:nvPr userDrawn="1"/>
        </p:nvCxnSpPr>
        <p:spPr>
          <a:xfrm>
            <a:off x="0" y="4977183"/>
            <a:ext cx="7824788" cy="0"/>
          </a:xfrm>
          <a:prstGeom prst="line">
            <a:avLst/>
          </a:prstGeom>
          <a:ln w="19050">
            <a:solidFill>
              <a:schemeClr val="accent2">
                <a:lumMod val="20000"/>
                <a:lumOff val="80000"/>
                <a:alpha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8631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over afbeelding">
    <p:spTree>
      <p:nvGrpSpPr>
        <p:cNvPr id="1" name=""/>
        <p:cNvGrpSpPr/>
        <p:nvPr/>
      </p:nvGrpSpPr>
      <p:grpSpPr>
        <a:xfrm>
          <a:off x="0" y="0"/>
          <a:ext cx="0" cy="0"/>
          <a:chOff x="0" y="0"/>
          <a:chExt cx="0" cy="0"/>
        </a:xfrm>
      </p:grpSpPr>
      <p:sp>
        <p:nvSpPr>
          <p:cNvPr id="9" name="Tijdelijke aanduiding voor afbeelding 8">
            <a:extLst>
              <a:ext uri="{FF2B5EF4-FFF2-40B4-BE49-F238E27FC236}">
                <a16:creationId xmlns:a16="http://schemas.microsoft.com/office/drawing/2014/main" id="{E91F65B6-8D9B-4AE1-3F7F-52D37A9FE5DA}"/>
              </a:ext>
            </a:extLst>
          </p:cNvPr>
          <p:cNvSpPr>
            <a:spLocks noGrp="1"/>
          </p:cNvSpPr>
          <p:nvPr>
            <p:ph type="pic" sz="quarter" idx="13" hasCustomPrompt="1"/>
          </p:nvPr>
        </p:nvSpPr>
        <p:spPr>
          <a:xfrm>
            <a:off x="0" y="0"/>
            <a:ext cx="12192000" cy="6092825"/>
          </a:xfrm>
        </p:spPr>
        <p:txBody>
          <a:bodyPr anchor="ctr"/>
          <a:lstStyle>
            <a:lvl1pPr marL="0" indent="0">
              <a:buNone/>
              <a:defRPr/>
            </a:lvl1pPr>
            <a:lvl3pPr algn="ctr">
              <a:buNone/>
              <a:defRPr sz="1200" i="1">
                <a:solidFill>
                  <a:schemeClr val="accent4"/>
                </a:solidFill>
              </a:defRPr>
            </a:lvl3pPr>
          </a:lstStyle>
          <a:p>
            <a:pPr lvl="2"/>
            <a:r>
              <a:rPr lang="nl-NL" dirty="0"/>
              <a:t>Klik op het pictogram om een grote achtergrondafbeelding te plaatsen. </a:t>
            </a:r>
            <a:br>
              <a:rPr lang="nl-NL" dirty="0"/>
            </a:br>
            <a:r>
              <a:rPr lang="nl-NL" dirty="0"/>
              <a:t>Afbeelding minimaal 1920x1080px – voor afdrukken is groter beter</a:t>
            </a:r>
          </a:p>
          <a:p>
            <a:pPr lvl="2"/>
            <a:endParaRPr lang="nl-NL" dirty="0"/>
          </a:p>
          <a:p>
            <a:pPr lvl="2"/>
            <a:endParaRPr lang="nl-NL" dirty="0"/>
          </a:p>
          <a:p>
            <a:pPr lvl="2"/>
            <a:endParaRPr lang="nl-NL" dirty="0"/>
          </a:p>
          <a:p>
            <a:pPr lvl="2"/>
            <a:endParaRPr lang="nl-NL" dirty="0"/>
          </a:p>
          <a:p>
            <a:pPr lvl="2"/>
            <a:r>
              <a:rPr lang="nl-NL" dirty="0"/>
              <a:t>Als de foto de titel afdekt, breng de foto dan opnieuw naar de achtergrond </a:t>
            </a:r>
            <a:br>
              <a:rPr lang="nl-NL" dirty="0"/>
            </a:br>
            <a:r>
              <a:rPr lang="nl-NL" dirty="0"/>
              <a:t>via Start &gt; Schikken &gt; Naar achtergrond</a:t>
            </a:r>
          </a:p>
        </p:txBody>
      </p:sp>
      <p:sp>
        <p:nvSpPr>
          <p:cNvPr id="2" name="Titel 1">
            <a:extLst>
              <a:ext uri="{FF2B5EF4-FFF2-40B4-BE49-F238E27FC236}">
                <a16:creationId xmlns:a16="http://schemas.microsoft.com/office/drawing/2014/main" id="{97A3E84A-F32A-8378-515D-6A8DDEC5911F}"/>
              </a:ext>
            </a:extLst>
          </p:cNvPr>
          <p:cNvSpPr>
            <a:spLocks noGrp="1"/>
          </p:cNvSpPr>
          <p:nvPr>
            <p:ph type="title" hasCustomPrompt="1"/>
          </p:nvPr>
        </p:nvSpPr>
        <p:spPr>
          <a:xfrm>
            <a:off x="838199" y="2620288"/>
            <a:ext cx="4970464" cy="861774"/>
          </a:xfrm>
        </p:spPr>
        <p:txBody>
          <a:bodyPr anchor="ctr"/>
          <a:lstStyle>
            <a:lvl1pPr>
              <a:lnSpc>
                <a:spcPct val="100000"/>
              </a:lnSpc>
              <a:defRPr>
                <a:solidFill>
                  <a:schemeClr val="bg1"/>
                </a:solidFill>
              </a:defRPr>
            </a:lvl1pPr>
          </a:lstStyle>
          <a:p>
            <a:r>
              <a:rPr lang="nl-NL" dirty="0"/>
              <a:t>Titel over afbeelding-indeling</a:t>
            </a:r>
          </a:p>
        </p:txBody>
      </p:sp>
    </p:spTree>
    <p:extLst>
      <p:ext uri="{BB962C8B-B14F-4D97-AF65-F5344CB8AC3E}">
        <p14:creationId xmlns:p14="http://schemas.microsoft.com/office/powerpoint/2010/main" val="1457337784"/>
      </p:ext>
    </p:extLst>
  </p:cSld>
  <p:clrMapOvr>
    <a:masterClrMapping/>
  </p:clrMapOvr>
  <p:extLst>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Orange Divi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 name="Text Placeholder 19"/>
          <p:cNvSpPr>
            <a:spLocks noGrp="1"/>
          </p:cNvSpPr>
          <p:nvPr>
            <p:ph type="body" sz="quarter" idx="11" hasCustomPrompt="1"/>
          </p:nvPr>
        </p:nvSpPr>
        <p:spPr>
          <a:xfrm>
            <a:off x="964381" y="2068591"/>
            <a:ext cx="10287632" cy="852703"/>
          </a:xfrm>
          <a:prstGeom prst="rect">
            <a:avLst/>
          </a:prstGeom>
        </p:spPr>
        <p:txBody>
          <a:bodyPr lIns="0" tIns="0" rIns="0" bIns="0"/>
          <a:lstStyle>
            <a:lvl1pPr marL="0" indent="0" algn="l">
              <a:buNone/>
              <a:defRPr sz="1867" b="0" i="0" cap="none" spc="120" baseline="0">
                <a:solidFill>
                  <a:srgbClr val="FFFFFF"/>
                </a:solidFill>
                <a:latin typeface="Verdana"/>
                <a:cs typeface="Verdana"/>
              </a:defRPr>
            </a:lvl1pPr>
          </a:lstStyle>
          <a:p>
            <a:pPr lvl="0"/>
            <a:r>
              <a:rPr lang="en-GB" noProof="0"/>
              <a:t>Click to Add Subtitle</a:t>
            </a:r>
          </a:p>
        </p:txBody>
      </p:sp>
      <p:sp>
        <p:nvSpPr>
          <p:cNvPr id="8" name="Title 2"/>
          <p:cNvSpPr>
            <a:spLocks noGrp="1"/>
          </p:cNvSpPr>
          <p:nvPr>
            <p:ph type="title" hasCustomPrompt="1"/>
          </p:nvPr>
        </p:nvSpPr>
        <p:spPr>
          <a:xfrm>
            <a:off x="964377" y="939775"/>
            <a:ext cx="10287636" cy="891165"/>
          </a:xfrm>
          <a:prstGeom prst="rect">
            <a:avLst/>
          </a:prstGeom>
        </p:spPr>
        <p:txBody>
          <a:bodyPr lIns="0" tIns="0" rIns="0" bIns="0" anchor="ctr" anchorCtr="0"/>
          <a:lstStyle>
            <a:lvl1pPr algn="l">
              <a:lnSpc>
                <a:spcPts val="4000"/>
              </a:lnSpc>
              <a:defRPr sz="3333" b="0" i="0" cap="none" spc="67" baseline="0">
                <a:solidFill>
                  <a:srgbClr val="FFFFFF"/>
                </a:solidFill>
                <a:latin typeface="Verdana"/>
                <a:cs typeface="Verdana"/>
              </a:defRPr>
            </a:lvl1pPr>
          </a:lstStyle>
          <a:p>
            <a:r>
              <a:rPr lang="en-GB" noProof="0"/>
              <a:t>Divider Slide</a:t>
            </a:r>
            <a:br>
              <a:rPr lang="en-GB" noProof="0"/>
            </a:br>
            <a:r>
              <a:rPr lang="en-GB" noProof="0"/>
              <a:t>Second Line Title</a:t>
            </a:r>
          </a:p>
        </p:txBody>
      </p:sp>
      <p:sp>
        <p:nvSpPr>
          <p:cNvPr id="2" name="Slide Number Placeholder 1"/>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‹nr.›</a:t>
            </a:fld>
            <a:endParaRPr lang="en-GB" noProof="0"/>
          </a:p>
        </p:txBody>
      </p:sp>
    </p:spTree>
    <p:extLst>
      <p:ext uri="{BB962C8B-B14F-4D97-AF65-F5344CB8AC3E}">
        <p14:creationId xmlns:p14="http://schemas.microsoft.com/office/powerpoint/2010/main" val="102395423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GB" noProof="0"/>
              <a:t>Click to Edit Title</a:t>
            </a:r>
          </a:p>
        </p:txBody>
      </p:sp>
      <p:sp>
        <p:nvSpPr>
          <p:cNvPr id="8" name="Text Placeholder 2"/>
          <p:cNvSpPr>
            <a:spLocks noGrp="1"/>
          </p:cNvSpPr>
          <p:nvPr>
            <p:ph idx="11" hasCustomPrompt="1"/>
          </p:nvPr>
        </p:nvSpPr>
        <p:spPr bwMode="auto">
          <a:xfrm>
            <a:off x="596961" y="1455212"/>
            <a:ext cx="10988943" cy="4416115"/>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a:defRPr sz="2000"/>
            </a:lvl1pPr>
            <a:lvl2pPr>
              <a:defRPr sz="2000"/>
            </a:lvl2pPr>
            <a:lvl3pPr>
              <a:defRPr sz="2000"/>
            </a:lvl3pPr>
            <a:lvl4pPr>
              <a:defRPr sz="2000"/>
            </a:lvl4pPr>
            <a:lvl5pPr>
              <a:defRPr sz="20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‹nr.›</a:t>
            </a:fld>
            <a:endParaRPr lang="en-GB" noProof="0"/>
          </a:p>
        </p:txBody>
      </p:sp>
    </p:spTree>
    <p:extLst>
      <p:ext uri="{BB962C8B-B14F-4D97-AF65-F5344CB8AC3E}">
        <p14:creationId xmlns:p14="http://schemas.microsoft.com/office/powerpoint/2010/main" val="96886538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Photo Lef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Edit Title</a:t>
            </a:r>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GB" noProof="0" smtClean="0"/>
              <a:pPr fontAlgn="base">
                <a:spcAft>
                  <a:spcPct val="0"/>
                </a:spcAft>
                <a:defRPr/>
              </a:pPr>
              <a:t>‹nr.›</a:t>
            </a:fld>
            <a:endParaRPr lang="en-GB" noProof="0"/>
          </a:p>
        </p:txBody>
      </p:sp>
      <p:sp>
        <p:nvSpPr>
          <p:cNvPr id="10" name="Text Placeholder 12"/>
          <p:cNvSpPr>
            <a:spLocks noGrp="1"/>
          </p:cNvSpPr>
          <p:nvPr>
            <p:ph type="body" sz="quarter" idx="20" hasCustomPrompt="1"/>
          </p:nvPr>
        </p:nvSpPr>
        <p:spPr>
          <a:xfrm>
            <a:off x="6168484" y="2419234"/>
            <a:ext cx="5412941" cy="3292260"/>
          </a:xfrm>
          <a:prstGeom prst="rect">
            <a:avLst/>
          </a:prstGeom>
        </p:spPr>
        <p:txBody>
          <a:bodyPr>
            <a:noAutofit/>
          </a:bodyPr>
          <a:lstStyle>
            <a:lvl1pPr>
              <a:lnSpc>
                <a:spcPct val="100000"/>
              </a:lnSpc>
              <a:buClr>
                <a:schemeClr val="accent1"/>
              </a:buClr>
              <a:defRPr sz="1733"/>
            </a:lvl1pPr>
            <a:lvl2pPr>
              <a:lnSpc>
                <a:spcPct val="100000"/>
              </a:lnSpc>
              <a:buClr>
                <a:schemeClr val="accent1"/>
              </a:buClr>
              <a:defRPr sz="1733"/>
            </a:lvl2pPr>
            <a:lvl3pPr>
              <a:lnSpc>
                <a:spcPct val="100000"/>
              </a:lnSpc>
              <a:buClr>
                <a:schemeClr val="accent1"/>
              </a:buClr>
              <a:defRPr sz="1733"/>
            </a:lvl3pPr>
            <a:lvl4pPr>
              <a:lnSpc>
                <a:spcPct val="100000"/>
              </a:lnSpc>
              <a:buClr>
                <a:schemeClr val="accent1"/>
              </a:buClr>
              <a:defRPr sz="1733"/>
            </a:lvl4pPr>
            <a:lvl5pPr>
              <a:lnSpc>
                <a:spcPct val="100000"/>
              </a:lnSpc>
              <a:buClr>
                <a:schemeClr val="accent1"/>
              </a:buClr>
              <a:defRPr sz="1733"/>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2" name="Text Placeholder 5"/>
          <p:cNvSpPr>
            <a:spLocks noGrp="1"/>
          </p:cNvSpPr>
          <p:nvPr>
            <p:ph type="body" sz="quarter" idx="19" hasCustomPrompt="1"/>
          </p:nvPr>
        </p:nvSpPr>
        <p:spPr>
          <a:xfrm>
            <a:off x="6166679" y="1643069"/>
            <a:ext cx="5418383" cy="728721"/>
          </a:xfrm>
          <a:prstGeom prst="rect">
            <a:avLst/>
          </a:prstGeom>
        </p:spPr>
        <p:txBody>
          <a:bodyPr anchor="b" anchorCtr="0">
            <a:noAutofit/>
          </a:bodyPr>
          <a:lstStyle>
            <a:lvl1pPr marL="0" indent="0">
              <a:lnSpc>
                <a:spcPct val="100000"/>
              </a:lnSpc>
              <a:buFontTx/>
              <a:buNone/>
              <a:defRPr sz="2400" b="1" i="0"/>
            </a:lvl1pPr>
          </a:lstStyle>
          <a:p>
            <a:pPr lvl="0"/>
            <a:r>
              <a:rPr lang="en-GB" noProof="0"/>
              <a:t>Click to edit heading</a:t>
            </a:r>
          </a:p>
        </p:txBody>
      </p:sp>
      <p:sp>
        <p:nvSpPr>
          <p:cNvPr id="13" name="Picture Placeholder 4"/>
          <p:cNvSpPr>
            <a:spLocks noGrp="1"/>
          </p:cNvSpPr>
          <p:nvPr>
            <p:ph type="pic" sz="quarter" idx="14" hasCustomPrompt="1"/>
          </p:nvPr>
        </p:nvSpPr>
        <p:spPr>
          <a:xfrm>
            <a:off x="596900" y="1641599"/>
            <a:ext cx="5189667" cy="4065931"/>
          </a:xfrm>
          <a:prstGeom prst="rect">
            <a:avLst/>
          </a:prstGeom>
        </p:spPr>
        <p:txBody>
          <a:bodyPr anchor="t" anchorCtr="0">
            <a:normAutofit/>
          </a:bodyPr>
          <a:lstStyle>
            <a:lvl1pPr marL="0" indent="0">
              <a:buNone/>
              <a:defRPr sz="1867">
                <a:solidFill>
                  <a:schemeClr val="bg2"/>
                </a:solidFill>
              </a:defRPr>
            </a:lvl1pPr>
          </a:lstStyle>
          <a:p>
            <a:r>
              <a:rPr lang="en-GB" noProof="0"/>
              <a:t>Photo Here </a:t>
            </a:r>
          </a:p>
        </p:txBody>
      </p:sp>
    </p:spTree>
    <p:extLst>
      <p:ext uri="{BB962C8B-B14F-4D97-AF65-F5344CB8AC3E}">
        <p14:creationId xmlns:p14="http://schemas.microsoft.com/office/powerpoint/2010/main" val="191015788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Photo Right -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Edit Title</a:t>
            </a:r>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GB" noProof="0" smtClean="0"/>
              <a:pPr fontAlgn="base">
                <a:spcAft>
                  <a:spcPct val="0"/>
                </a:spcAft>
                <a:defRPr/>
              </a:pPr>
              <a:t>‹nr.›</a:t>
            </a:fld>
            <a:endParaRPr lang="en-GB" noProof="0"/>
          </a:p>
        </p:txBody>
      </p:sp>
      <p:sp>
        <p:nvSpPr>
          <p:cNvPr id="16" name="Text Placeholder 5"/>
          <p:cNvSpPr>
            <a:spLocks noGrp="1"/>
          </p:cNvSpPr>
          <p:nvPr>
            <p:ph type="body" sz="quarter" idx="19" hasCustomPrompt="1"/>
          </p:nvPr>
        </p:nvSpPr>
        <p:spPr>
          <a:xfrm>
            <a:off x="602272" y="1634247"/>
            <a:ext cx="5418383" cy="737544"/>
          </a:xfrm>
          <a:prstGeom prst="rect">
            <a:avLst/>
          </a:prstGeom>
        </p:spPr>
        <p:txBody>
          <a:bodyPr anchor="b" anchorCtr="0">
            <a:noAutofit/>
          </a:bodyPr>
          <a:lstStyle>
            <a:lvl1pPr marL="0" indent="0">
              <a:lnSpc>
                <a:spcPct val="100000"/>
              </a:lnSpc>
              <a:buFontTx/>
              <a:buNone/>
              <a:defRPr sz="2400" b="1" i="0"/>
            </a:lvl1pPr>
          </a:lstStyle>
          <a:p>
            <a:pPr lvl="0"/>
            <a:r>
              <a:rPr lang="en-GB" noProof="0"/>
              <a:t>Click to edit heading</a:t>
            </a:r>
          </a:p>
        </p:txBody>
      </p:sp>
      <p:sp>
        <p:nvSpPr>
          <p:cNvPr id="17" name="Text Placeholder 12"/>
          <p:cNvSpPr>
            <a:spLocks noGrp="1"/>
          </p:cNvSpPr>
          <p:nvPr>
            <p:ph type="body" sz="quarter" idx="20" hasCustomPrompt="1"/>
          </p:nvPr>
        </p:nvSpPr>
        <p:spPr>
          <a:xfrm>
            <a:off x="604078" y="2419234"/>
            <a:ext cx="5412941" cy="3292260"/>
          </a:xfrm>
          <a:prstGeom prst="rect">
            <a:avLst/>
          </a:prstGeom>
        </p:spPr>
        <p:txBody>
          <a:bodyPr>
            <a:noAutofit/>
          </a:bodyPr>
          <a:lstStyle>
            <a:lvl1pPr>
              <a:lnSpc>
                <a:spcPct val="100000"/>
              </a:lnSpc>
              <a:buClr>
                <a:schemeClr val="accent1"/>
              </a:buClr>
              <a:defRPr sz="1733"/>
            </a:lvl1pPr>
            <a:lvl2pPr>
              <a:lnSpc>
                <a:spcPct val="100000"/>
              </a:lnSpc>
              <a:buClr>
                <a:schemeClr val="accent1"/>
              </a:buClr>
              <a:defRPr sz="1733"/>
            </a:lvl2pPr>
            <a:lvl3pPr>
              <a:lnSpc>
                <a:spcPct val="100000"/>
              </a:lnSpc>
              <a:buClr>
                <a:schemeClr val="accent1"/>
              </a:buClr>
              <a:defRPr sz="1733"/>
            </a:lvl3pPr>
            <a:lvl4pPr>
              <a:lnSpc>
                <a:spcPct val="100000"/>
              </a:lnSpc>
              <a:buClr>
                <a:schemeClr val="accent1"/>
              </a:buClr>
              <a:defRPr sz="1733"/>
            </a:lvl4pPr>
            <a:lvl5pPr>
              <a:lnSpc>
                <a:spcPct val="100000"/>
              </a:lnSpc>
              <a:buClr>
                <a:schemeClr val="accent1"/>
              </a:buClr>
              <a:defRPr sz="1733"/>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3" name="Picture Placeholder 4"/>
          <p:cNvSpPr>
            <a:spLocks noGrp="1"/>
          </p:cNvSpPr>
          <p:nvPr>
            <p:ph type="pic" sz="quarter" idx="14" hasCustomPrompt="1"/>
          </p:nvPr>
        </p:nvSpPr>
        <p:spPr>
          <a:xfrm>
            <a:off x="6394076" y="1641600"/>
            <a:ext cx="5189667" cy="3011993"/>
          </a:xfrm>
          <a:prstGeom prst="rect">
            <a:avLst/>
          </a:prstGeom>
        </p:spPr>
        <p:txBody>
          <a:bodyPr anchor="t" anchorCtr="0">
            <a:normAutofit/>
          </a:bodyPr>
          <a:lstStyle>
            <a:lvl1pPr marL="0" indent="0">
              <a:buNone/>
              <a:defRPr sz="1867">
                <a:solidFill>
                  <a:schemeClr val="bg2"/>
                </a:solidFill>
              </a:defRPr>
            </a:lvl1pPr>
          </a:lstStyle>
          <a:p>
            <a:r>
              <a:rPr lang="en-GB" noProof="0"/>
              <a:t>Photo Here </a:t>
            </a:r>
          </a:p>
        </p:txBody>
      </p:sp>
      <p:sp>
        <p:nvSpPr>
          <p:cNvPr id="24" name="Rectangle 23"/>
          <p:cNvSpPr/>
          <p:nvPr userDrawn="1"/>
        </p:nvSpPr>
        <p:spPr>
          <a:xfrm>
            <a:off x="6394077" y="4649136"/>
            <a:ext cx="5187529" cy="1071045"/>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lIns="192000" tIns="124800" rIns="192000" bIns="192000" rtlCol="0" anchor="t" anchorCtr="0"/>
          <a:lstStyle/>
          <a:p>
            <a:pPr marL="0" marR="0" indent="0" algn="l" defTabSz="1219050" rtl="0" eaLnBrk="1" fontAlgn="auto" latinLnBrk="0" hangingPunct="1">
              <a:lnSpc>
                <a:spcPct val="110000"/>
              </a:lnSpc>
              <a:spcBef>
                <a:spcPts val="0"/>
              </a:spcBef>
              <a:spcAft>
                <a:spcPts val="0"/>
              </a:spcAft>
              <a:buClrTx/>
              <a:buSzTx/>
              <a:buFontTx/>
              <a:buNone/>
              <a:tabLst/>
              <a:defRPr/>
            </a:pPr>
            <a:endParaRPr lang="en-GB" sz="1200" b="0" i="1" noProof="0">
              <a:solidFill>
                <a:schemeClr val="bg1"/>
              </a:solidFill>
            </a:endParaRPr>
          </a:p>
          <a:p>
            <a:pPr marL="0" marR="0" indent="0" algn="l" defTabSz="1219050" rtl="0" eaLnBrk="1" fontAlgn="auto" latinLnBrk="0" hangingPunct="1">
              <a:lnSpc>
                <a:spcPct val="110000"/>
              </a:lnSpc>
              <a:spcBef>
                <a:spcPts val="0"/>
              </a:spcBef>
              <a:spcAft>
                <a:spcPts val="0"/>
              </a:spcAft>
              <a:buClrTx/>
              <a:buSzTx/>
              <a:buFontTx/>
              <a:buNone/>
              <a:tabLst/>
              <a:defRPr/>
            </a:pPr>
            <a:endParaRPr lang="en-GB" sz="1200" b="0" i="1" noProof="0">
              <a:solidFill>
                <a:schemeClr val="bg1"/>
              </a:solidFill>
            </a:endParaRPr>
          </a:p>
          <a:p>
            <a:pPr algn="l">
              <a:lnSpc>
                <a:spcPct val="110000"/>
              </a:lnSpc>
            </a:pPr>
            <a:endParaRPr lang="en-GB" sz="1200" b="0" i="1" noProof="0">
              <a:solidFill>
                <a:schemeClr val="bg1"/>
              </a:solidFill>
            </a:endParaRPr>
          </a:p>
        </p:txBody>
      </p:sp>
      <p:sp>
        <p:nvSpPr>
          <p:cNvPr id="9" name="Text Placeholder 6"/>
          <p:cNvSpPr>
            <a:spLocks noGrp="1"/>
          </p:cNvSpPr>
          <p:nvPr>
            <p:ph type="body" sz="quarter" idx="22" hasCustomPrompt="1"/>
          </p:nvPr>
        </p:nvSpPr>
        <p:spPr>
          <a:xfrm>
            <a:off x="6502400" y="4773681"/>
            <a:ext cx="4978400" cy="812800"/>
          </a:xfrm>
          <a:prstGeom prst="rect">
            <a:avLst/>
          </a:prstGeom>
        </p:spPr>
        <p:txBody>
          <a:bodyPr vert="horz" lIns="0" tIns="0" rIns="0" bIns="0"/>
          <a:lstStyle>
            <a:lvl1pPr marL="98998" marR="0" indent="0" algn="l" defTabSz="609525" rtl="0" eaLnBrk="1" fontAlgn="base" latinLnBrk="0" hangingPunct="1">
              <a:lnSpc>
                <a:spcPct val="110000"/>
              </a:lnSpc>
              <a:spcBef>
                <a:spcPts val="533"/>
              </a:spcBef>
              <a:spcAft>
                <a:spcPct val="0"/>
              </a:spcAft>
              <a:buClr>
                <a:schemeClr val="accent1"/>
              </a:buClr>
              <a:buSzTx/>
              <a:buFont typeface="Arial"/>
              <a:buNone/>
              <a:tabLst/>
              <a:defRPr sz="1200" b="0" i="1">
                <a:solidFill>
                  <a:schemeClr val="bg1"/>
                </a:solidFill>
              </a:defRPr>
            </a:lvl1pPr>
            <a:lvl2pPr>
              <a:defRPr sz="1467" b="0" i="1">
                <a:solidFill>
                  <a:schemeClr val="bg1"/>
                </a:solidFill>
              </a:defRPr>
            </a:lvl2pPr>
            <a:lvl3pPr>
              <a:defRPr sz="1467" b="0" i="1">
                <a:solidFill>
                  <a:schemeClr val="bg1"/>
                </a:solidFill>
              </a:defRPr>
            </a:lvl3pPr>
            <a:lvl4pPr>
              <a:defRPr sz="1467" b="0" i="1">
                <a:solidFill>
                  <a:schemeClr val="bg1"/>
                </a:solidFill>
              </a:defRPr>
            </a:lvl4pPr>
            <a:lvl5pPr>
              <a:defRPr sz="1467" b="0" i="1">
                <a:solidFill>
                  <a:schemeClr val="bg1"/>
                </a:solidFill>
              </a:defRPr>
            </a:lvl5pPr>
          </a:lstStyle>
          <a:p>
            <a:pPr marL="98998" marR="0" lvl="0" indent="0" algn="l" defTabSz="609525" rtl="0" eaLnBrk="1" fontAlgn="base" latinLnBrk="0" hangingPunct="1">
              <a:lnSpc>
                <a:spcPct val="110000"/>
              </a:lnSpc>
              <a:spcBef>
                <a:spcPts val="533"/>
              </a:spcBef>
              <a:spcAft>
                <a:spcPct val="0"/>
              </a:spcAft>
              <a:buClr>
                <a:schemeClr val="accent1"/>
              </a:buClr>
              <a:buSzTx/>
              <a:buFont typeface="Arial"/>
              <a:buNone/>
              <a:tabLst/>
              <a:defRPr/>
            </a:pPr>
            <a:r>
              <a:rPr lang="en-GB" sz="1467" b="0" i="1" noProof="0">
                <a:solidFill>
                  <a:schemeClr val="bg1"/>
                </a:solidFill>
              </a:rPr>
              <a:t>Caption or</a:t>
            </a:r>
            <a:r>
              <a:rPr lang="en-GB" sz="1467" b="0" i="1" baseline="0" noProof="0">
                <a:solidFill>
                  <a:schemeClr val="bg1"/>
                </a:solidFill>
              </a:rPr>
              <a:t> credit for a photo could be put in this space. </a:t>
            </a:r>
            <a:r>
              <a:rPr lang="en-GB" sz="1467" b="0" i="1" noProof="0">
                <a:solidFill>
                  <a:schemeClr val="bg1"/>
                </a:solidFill>
              </a:rPr>
              <a:t>You may adjust the height of this box</a:t>
            </a:r>
            <a:r>
              <a:rPr lang="en-GB" sz="1467" b="0" i="1" baseline="0" noProof="0">
                <a:solidFill>
                  <a:schemeClr val="bg1"/>
                </a:solidFill>
              </a:rPr>
              <a:t> to accommodate more or less text. Suggested number of lines of text is no less than two and no more than four.</a:t>
            </a:r>
            <a:endParaRPr lang="en-GB" sz="1467" b="0" i="1" noProof="0">
              <a:solidFill>
                <a:schemeClr val="bg1"/>
              </a:solidFill>
            </a:endParaRPr>
          </a:p>
        </p:txBody>
      </p:sp>
    </p:spTree>
    <p:extLst>
      <p:ext uri="{BB962C8B-B14F-4D97-AF65-F5344CB8AC3E}">
        <p14:creationId xmlns:p14="http://schemas.microsoft.com/office/powerpoint/2010/main" val="6976901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GB" noProof="0"/>
              <a:t>Click to Edit Title</a:t>
            </a:r>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‹nr.›</a:t>
            </a:fld>
            <a:endParaRPr lang="en-GB" noProof="0"/>
          </a:p>
        </p:txBody>
      </p:sp>
    </p:spTree>
    <p:extLst>
      <p:ext uri="{BB962C8B-B14F-4D97-AF65-F5344CB8AC3E}">
        <p14:creationId xmlns:p14="http://schemas.microsoft.com/office/powerpoint/2010/main" val="220880146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GS1 Standaardpagina">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Rectangle 7">
            <a:extLst>
              <a:ext uri="{FF2B5EF4-FFF2-40B4-BE49-F238E27FC236}">
                <a16:creationId xmlns:a16="http://schemas.microsoft.com/office/drawing/2014/main" id="{B5819BE6-0054-52E7-FEBC-3B4AA8AFBBD5}"/>
              </a:ext>
            </a:extLst>
          </p:cNvPr>
          <p:cNvSpPr/>
          <p:nvPr userDrawn="1"/>
        </p:nvSpPr>
        <p:spPr>
          <a:xfrm>
            <a:off x="-5" y="0"/>
            <a:ext cx="12191999" cy="6082056"/>
          </a:xfrm>
          <a:prstGeom prst="rect">
            <a:avLst/>
          </a:prstGeom>
          <a:solidFill>
            <a:schemeClr val="bg1">
              <a:lumMod val="95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05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chemeClr val="bg2"/>
              </a:solidFill>
              <a:effectLst/>
              <a:uLnTx/>
              <a:uFillTx/>
              <a:latin typeface="Verdana"/>
              <a:ea typeface="+mn-ea"/>
              <a:cs typeface="+mn-cs"/>
            </a:endParaRPr>
          </a:p>
        </p:txBody>
      </p:sp>
      <p:sp>
        <p:nvSpPr>
          <p:cNvPr id="5" name="Titel 1">
            <a:extLst>
              <a:ext uri="{FF2B5EF4-FFF2-40B4-BE49-F238E27FC236}">
                <a16:creationId xmlns:a16="http://schemas.microsoft.com/office/drawing/2014/main" id="{99F2E8B1-001A-479C-9027-D5B056AC17E3}"/>
              </a:ext>
            </a:extLst>
          </p:cNvPr>
          <p:cNvSpPr>
            <a:spLocks noGrp="1"/>
          </p:cNvSpPr>
          <p:nvPr>
            <p:ph type="title" hasCustomPrompt="1"/>
          </p:nvPr>
        </p:nvSpPr>
        <p:spPr>
          <a:xfrm>
            <a:off x="719403" y="452669"/>
            <a:ext cx="10753195" cy="1142603"/>
          </a:xfrm>
          <a:prstGeom prst="rect">
            <a:avLst/>
          </a:prstGeom>
        </p:spPr>
        <p:txBody>
          <a:bodyPr/>
          <a:lstStyle>
            <a:lvl1pPr algn="l">
              <a:defRPr sz="2933" b="1">
                <a:solidFill>
                  <a:schemeClr val="tx2"/>
                </a:solidFill>
              </a:defRPr>
            </a:lvl1pPr>
          </a:lstStyle>
          <a:p>
            <a:r>
              <a:rPr lang="nl-NL"/>
              <a:t>Hier komt de titel</a:t>
            </a:r>
          </a:p>
        </p:txBody>
      </p:sp>
    </p:spTree>
    <p:extLst>
      <p:ext uri="{BB962C8B-B14F-4D97-AF65-F5344CB8AC3E}">
        <p14:creationId xmlns:p14="http://schemas.microsoft.com/office/powerpoint/2010/main" val="286706031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GS1 Standaardpagina + achtergrondafbeelding">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7C97587-3F6E-F2DC-28B3-3FACE424E780}"/>
              </a:ext>
            </a:extLst>
          </p:cNvPr>
          <p:cNvSpPr/>
          <p:nvPr userDrawn="1"/>
        </p:nvSpPr>
        <p:spPr>
          <a:xfrm>
            <a:off x="-5" y="0"/>
            <a:ext cx="12191999" cy="6082056"/>
          </a:xfrm>
          <a:prstGeom prst="rect">
            <a:avLst/>
          </a:prstGeom>
          <a:solidFill>
            <a:schemeClr val="bg1">
              <a:lumMod val="95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05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chemeClr val="bg2"/>
              </a:solidFill>
              <a:effectLst/>
              <a:uLnTx/>
              <a:uFillTx/>
              <a:latin typeface="Verdana"/>
              <a:ea typeface="+mn-ea"/>
              <a:cs typeface="+mn-cs"/>
            </a:endParaRPr>
          </a:p>
        </p:txBody>
      </p:sp>
      <p:sp>
        <p:nvSpPr>
          <p:cNvPr id="3" name="Tijdelijke aanduiding voor afbeelding 2">
            <a:extLst>
              <a:ext uri="{FF2B5EF4-FFF2-40B4-BE49-F238E27FC236}">
                <a16:creationId xmlns:a16="http://schemas.microsoft.com/office/drawing/2014/main" id="{12DE1EE0-CF0D-4C59-5D94-935541A56C15}"/>
              </a:ext>
            </a:extLst>
          </p:cNvPr>
          <p:cNvSpPr>
            <a:spLocks noGrp="1"/>
          </p:cNvSpPr>
          <p:nvPr>
            <p:ph type="pic" idx="1" hasCustomPrompt="1"/>
          </p:nvPr>
        </p:nvSpPr>
        <p:spPr>
          <a:xfrm>
            <a:off x="-7427" y="13174"/>
            <a:ext cx="12192000" cy="6068881"/>
          </a:xfrm>
          <a:prstGeom prst="rect">
            <a:avLst/>
          </a:prstGeom>
        </p:spPr>
        <p:txBody>
          <a:bodyPr anchor="ctr" anchorCtr="0"/>
          <a:lstStyle>
            <a:lvl1pPr marL="0" indent="0" algn="ctr">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nl-NL"/>
              <a:t>Hier komt de achtergrondafbeelding</a:t>
            </a:r>
          </a:p>
        </p:txBody>
      </p:sp>
      <p:sp>
        <p:nvSpPr>
          <p:cNvPr id="4" name="Titel 1">
            <a:extLst>
              <a:ext uri="{FF2B5EF4-FFF2-40B4-BE49-F238E27FC236}">
                <a16:creationId xmlns:a16="http://schemas.microsoft.com/office/drawing/2014/main" id="{7EB87868-C736-A909-90CB-27D52B50D81C}"/>
              </a:ext>
            </a:extLst>
          </p:cNvPr>
          <p:cNvSpPr>
            <a:spLocks noGrp="1"/>
          </p:cNvSpPr>
          <p:nvPr>
            <p:ph type="title" hasCustomPrompt="1"/>
          </p:nvPr>
        </p:nvSpPr>
        <p:spPr>
          <a:xfrm>
            <a:off x="719403" y="452669"/>
            <a:ext cx="10753195" cy="1142603"/>
          </a:xfrm>
          <a:prstGeom prst="rect">
            <a:avLst/>
          </a:prstGeom>
        </p:spPr>
        <p:txBody>
          <a:bodyPr/>
          <a:lstStyle>
            <a:lvl1pPr algn="l">
              <a:defRPr sz="2933" b="1">
                <a:solidFill>
                  <a:schemeClr val="tx2"/>
                </a:solidFill>
              </a:defRPr>
            </a:lvl1pPr>
          </a:lstStyle>
          <a:p>
            <a:r>
              <a:rPr lang="nl-NL"/>
              <a:t>Hier komt de titel</a:t>
            </a:r>
          </a:p>
        </p:txBody>
      </p:sp>
    </p:spTree>
    <p:extLst>
      <p:ext uri="{BB962C8B-B14F-4D97-AF65-F5344CB8AC3E}">
        <p14:creationId xmlns:p14="http://schemas.microsoft.com/office/powerpoint/2010/main" val="423934914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Slide - Tekst + foto recht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6C9FA1E-406E-D6D1-59DC-E57F2610855E}"/>
              </a:ext>
            </a:extLst>
          </p:cNvPr>
          <p:cNvSpPr/>
          <p:nvPr userDrawn="1"/>
        </p:nvSpPr>
        <p:spPr>
          <a:xfrm>
            <a:off x="-5" y="0"/>
            <a:ext cx="12191999" cy="6082056"/>
          </a:xfrm>
          <a:prstGeom prst="rect">
            <a:avLst/>
          </a:prstGeom>
          <a:solidFill>
            <a:schemeClr val="bg1">
              <a:lumMod val="95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05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chemeClr val="bg2"/>
              </a:solidFill>
              <a:effectLst/>
              <a:uLnTx/>
              <a:uFillTx/>
              <a:latin typeface="Verdana"/>
              <a:ea typeface="+mn-ea"/>
              <a:cs typeface="+mn-cs"/>
            </a:endParaRPr>
          </a:p>
        </p:txBody>
      </p:sp>
      <p:pic>
        <p:nvPicPr>
          <p:cNvPr id="12" name="Afbeelding 11">
            <a:extLst>
              <a:ext uri="{FF2B5EF4-FFF2-40B4-BE49-F238E27FC236}">
                <a16:creationId xmlns:a16="http://schemas.microsoft.com/office/drawing/2014/main" id="{14D14791-D9D0-9A14-C114-DE75C6502E34}"/>
              </a:ext>
            </a:extLst>
          </p:cNvPr>
          <p:cNvPicPr>
            <a:picLocks noChangeAspect="1"/>
          </p:cNvPicPr>
          <p:nvPr userDrawn="1"/>
        </p:nvPicPr>
        <p:blipFill>
          <a:blip r:embed="rId2"/>
          <a:stretch>
            <a:fillRect/>
          </a:stretch>
        </p:blipFill>
        <p:spPr>
          <a:xfrm>
            <a:off x="719999" y="6186845"/>
            <a:ext cx="1023167" cy="484339"/>
          </a:xfrm>
          <a:prstGeom prst="rect">
            <a:avLst/>
          </a:prstGeom>
        </p:spPr>
      </p:pic>
      <p:sp>
        <p:nvSpPr>
          <p:cNvPr id="3" name="Tijdelijke aanduiding voor afbeelding 2">
            <a:extLst>
              <a:ext uri="{FF2B5EF4-FFF2-40B4-BE49-F238E27FC236}">
                <a16:creationId xmlns:a16="http://schemas.microsoft.com/office/drawing/2014/main" id="{386599D1-3BFB-26C3-972A-02CFC9DBF233}"/>
              </a:ext>
            </a:extLst>
          </p:cNvPr>
          <p:cNvSpPr>
            <a:spLocks noGrp="1"/>
          </p:cNvSpPr>
          <p:nvPr>
            <p:ph type="pic" sz="quarter" idx="10" hasCustomPrompt="1"/>
          </p:nvPr>
        </p:nvSpPr>
        <p:spPr>
          <a:xfrm>
            <a:off x="6108701" y="0"/>
            <a:ext cx="6083300" cy="6082056"/>
          </a:xfrm>
          <a:prstGeom prst="rect">
            <a:avLst/>
          </a:prstGeom>
        </p:spPr>
        <p:txBody>
          <a:bodyPr anchor="ctr" anchorCtr="0"/>
          <a:lstStyle>
            <a:lvl1pPr marL="0" indent="0" algn="ctr">
              <a:buNone/>
              <a:defRPr sz="2133"/>
            </a:lvl1pPr>
          </a:lstStyle>
          <a:p>
            <a:r>
              <a:rPr lang="nl-NL"/>
              <a:t>Klik op het pictogram om een</a:t>
            </a:r>
            <a:br>
              <a:rPr lang="nl-NL"/>
            </a:br>
            <a:r>
              <a:rPr lang="nl-NL"/>
              <a:t>afbeelding te plaatsen</a:t>
            </a:r>
          </a:p>
          <a:p>
            <a:endParaRPr lang="nl-NL"/>
          </a:p>
          <a:p>
            <a:endParaRPr lang="nl-NL"/>
          </a:p>
          <a:p>
            <a:endParaRPr lang="nl-NL"/>
          </a:p>
        </p:txBody>
      </p:sp>
      <p:sp>
        <p:nvSpPr>
          <p:cNvPr id="4" name="Title 1">
            <a:extLst>
              <a:ext uri="{FF2B5EF4-FFF2-40B4-BE49-F238E27FC236}">
                <a16:creationId xmlns:a16="http://schemas.microsoft.com/office/drawing/2014/main" id="{3ABDB08B-CF6B-0E8D-36BE-15CD21470267}"/>
              </a:ext>
            </a:extLst>
          </p:cNvPr>
          <p:cNvSpPr>
            <a:spLocks noGrp="1"/>
          </p:cNvSpPr>
          <p:nvPr>
            <p:ph type="title"/>
          </p:nvPr>
        </p:nvSpPr>
        <p:spPr>
          <a:xfrm>
            <a:off x="720001" y="480000"/>
            <a:ext cx="5142919" cy="1093747"/>
          </a:xfrm>
          <a:prstGeom prst="rect">
            <a:avLst/>
          </a:prstGeom>
        </p:spPr>
        <p:txBody>
          <a:bodyPr/>
          <a:lstStyle>
            <a:lvl1pPr>
              <a:lnSpc>
                <a:spcPct val="100000"/>
              </a:lnSpc>
              <a:defRPr sz="2933" b="1">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nl-NL"/>
              <a:t>Klik om stijl te bewerken</a:t>
            </a:r>
            <a:endParaRPr lang="en-US"/>
          </a:p>
        </p:txBody>
      </p:sp>
      <p:sp>
        <p:nvSpPr>
          <p:cNvPr id="6" name="Tijdelijke aanduiding voor tekst 5">
            <a:extLst>
              <a:ext uri="{FF2B5EF4-FFF2-40B4-BE49-F238E27FC236}">
                <a16:creationId xmlns:a16="http://schemas.microsoft.com/office/drawing/2014/main" id="{1237A52A-552C-1A47-CE76-29E4B635764E}"/>
              </a:ext>
            </a:extLst>
          </p:cNvPr>
          <p:cNvSpPr>
            <a:spLocks noGrp="1"/>
          </p:cNvSpPr>
          <p:nvPr>
            <p:ph type="body" sz="quarter" idx="11" hasCustomPrompt="1"/>
          </p:nvPr>
        </p:nvSpPr>
        <p:spPr>
          <a:xfrm>
            <a:off x="719667" y="1596599"/>
            <a:ext cx="5142919" cy="4006343"/>
          </a:xfrm>
          <a:prstGeom prst="rect">
            <a:avLst/>
          </a:prstGeom>
        </p:spPr>
        <p:txBody>
          <a:bodyPr/>
          <a:lstStyle>
            <a:lvl1pPr marL="177796" indent="-177796">
              <a:lnSpc>
                <a:spcPct val="100000"/>
              </a:lnSpc>
              <a:buNone/>
              <a:tabLst/>
              <a:defRPr sz="1600"/>
            </a:lvl1pPr>
          </a:lstStyle>
          <a:p>
            <a:pPr lvl="0"/>
            <a:r>
              <a:rPr lang="nl-NL"/>
              <a:t>Plak hier de tekst…</a:t>
            </a:r>
          </a:p>
        </p:txBody>
      </p:sp>
    </p:spTree>
    <p:extLst>
      <p:ext uri="{BB962C8B-B14F-4D97-AF65-F5344CB8AC3E}">
        <p14:creationId xmlns:p14="http://schemas.microsoft.com/office/powerpoint/2010/main" val="176106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 + foto rechts">
    <p:spTree>
      <p:nvGrpSpPr>
        <p:cNvPr id="1" name=""/>
        <p:cNvGrpSpPr/>
        <p:nvPr/>
      </p:nvGrpSpPr>
      <p:grpSpPr>
        <a:xfrm>
          <a:off x="0" y="0"/>
          <a:ext cx="0" cy="0"/>
          <a:chOff x="0" y="0"/>
          <a:chExt cx="0" cy="0"/>
        </a:xfrm>
      </p:grpSpPr>
      <p:sp>
        <p:nvSpPr>
          <p:cNvPr id="3" name="Tijdelijke aanduiding voor afbeelding 2">
            <a:extLst>
              <a:ext uri="{FF2B5EF4-FFF2-40B4-BE49-F238E27FC236}">
                <a16:creationId xmlns:a16="http://schemas.microsoft.com/office/drawing/2014/main" id="{92900C46-74FF-F0B6-EEBE-A9338E70C725}"/>
              </a:ext>
            </a:extLst>
          </p:cNvPr>
          <p:cNvSpPr>
            <a:spLocks noGrp="1"/>
          </p:cNvSpPr>
          <p:nvPr>
            <p:ph type="pic" idx="1" hasCustomPrompt="1"/>
          </p:nvPr>
        </p:nvSpPr>
        <p:spPr>
          <a:xfrm>
            <a:off x="6096000" y="0"/>
            <a:ext cx="6096000" cy="6092825"/>
          </a:xfrm>
        </p:spPr>
        <p:txBody>
          <a:bodyPr anchor="ctr"/>
          <a:lstStyle>
            <a:lvl1pPr marL="0" indent="0" algn="ctr">
              <a:buNone/>
              <a:defRPr sz="1200" i="1">
                <a:solidFill>
                  <a:schemeClr val="accent4"/>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nl-NL" dirty="0"/>
              <a:t>Klik op het pictogram om een grote afbeelding te plaatsen. </a:t>
            </a:r>
            <a:br>
              <a:rPr lang="nl-NL" dirty="0"/>
            </a:br>
            <a:r>
              <a:rPr lang="nl-NL" dirty="0"/>
              <a:t>Afbeelding minimaal 1920x1080px – voor afdrukken is groter beter</a:t>
            </a:r>
          </a:p>
          <a:p>
            <a:endParaRPr lang="nl-NL" dirty="0"/>
          </a:p>
          <a:p>
            <a:endParaRPr lang="nl-NL" dirty="0"/>
          </a:p>
          <a:p>
            <a:endParaRPr lang="nl-NL" dirty="0"/>
          </a:p>
        </p:txBody>
      </p:sp>
      <p:sp>
        <p:nvSpPr>
          <p:cNvPr id="4" name="Tijdelijke aanduiding voor tekst 3">
            <a:extLst>
              <a:ext uri="{FF2B5EF4-FFF2-40B4-BE49-F238E27FC236}">
                <a16:creationId xmlns:a16="http://schemas.microsoft.com/office/drawing/2014/main" id="{6869B085-B6AC-B8FF-E553-2B3B5B662A65}"/>
              </a:ext>
            </a:extLst>
          </p:cNvPr>
          <p:cNvSpPr>
            <a:spLocks noGrp="1"/>
          </p:cNvSpPr>
          <p:nvPr>
            <p:ph type="body" sz="half" idx="2" hasCustomPrompt="1"/>
          </p:nvPr>
        </p:nvSpPr>
        <p:spPr>
          <a:xfrm>
            <a:off x="847599" y="1665288"/>
            <a:ext cx="4956302" cy="4203701"/>
          </a:xfrm>
        </p:spPr>
        <p:txBody>
          <a:bodyPr/>
          <a:lstStyle>
            <a:lvl1pPr marL="0" indent="0">
              <a:buFont typeface="Arial" panose="020B0604020202020204" pitchFamily="34" charset="0"/>
              <a:buChar char="​"/>
              <a:defRPr sz="1400"/>
            </a:lvl1pPr>
            <a:lvl2pPr marL="177800" indent="-177800">
              <a:buFont typeface="Arial" panose="020B0604020202020204" pitchFamily="34" charset="0"/>
              <a:buChar char="•"/>
              <a:defRPr sz="1400"/>
            </a:lvl2pPr>
            <a:lvl3pPr marL="450850" indent="-184150">
              <a:buFont typeface="Verdana" panose="020B0604030504040204" pitchFamily="34" charset="0"/>
              <a:buChar char="-"/>
              <a:defRPr sz="1400"/>
            </a:lvl3pPr>
            <a:lvl4pPr marL="357188" indent="-357188">
              <a:buFont typeface="+mj-lt"/>
              <a:buAutoNum type="arabicPeriod"/>
              <a:defRPr sz="1400"/>
            </a:lvl4pPr>
            <a:lvl5pPr marL="719138" indent="-271463">
              <a:buFont typeface="+mj-lt"/>
              <a:buAutoNum type="alphaLcPeriod"/>
              <a:defRPr sz="1400"/>
            </a:lvl5pPr>
            <a:lvl6pPr marL="0" indent="0">
              <a:buFont typeface="Arial" panose="020B0604020202020204" pitchFamily="34" charset="0"/>
              <a:buChar char="​"/>
              <a:defRPr sz="1400"/>
            </a:lvl6pPr>
            <a:lvl7pPr marL="0" indent="0">
              <a:buFont typeface="Arial" panose="020B0604020202020204" pitchFamily="34" charset="0"/>
              <a:buChar char="​"/>
              <a:defRPr sz="1400"/>
            </a:lvl7pPr>
            <a:lvl8pPr marL="0" indent="0">
              <a:buFont typeface="Arial" panose="020B0604020202020204" pitchFamily="34" charset="0"/>
              <a:buChar char="​"/>
              <a:defRPr sz="1400"/>
            </a:lvl8pPr>
            <a:lvl9pPr marL="0" indent="0">
              <a:buFont typeface="Arial" panose="020B0604020202020204" pitchFamily="34" charset="0"/>
              <a:buChar char="​"/>
              <a:defRPr sz="1800"/>
            </a:lvl9pPr>
          </a:lstStyle>
          <a:p>
            <a:pPr lvl="0"/>
            <a:r>
              <a:rPr lang="nl-NL" dirty="0"/>
              <a:t>Druk op tab voor opmaakstijlen van je tekst. Zorg dat je cursor aan het begin van je alinea staat. Shift-tab brengt je terug.</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p:txBody>
      </p:sp>
      <p:sp>
        <p:nvSpPr>
          <p:cNvPr id="8" name="Titel 7">
            <a:extLst>
              <a:ext uri="{FF2B5EF4-FFF2-40B4-BE49-F238E27FC236}">
                <a16:creationId xmlns:a16="http://schemas.microsoft.com/office/drawing/2014/main" id="{C83E77A8-AC4F-0AF6-AB04-EEFE976B4C76}"/>
              </a:ext>
            </a:extLst>
          </p:cNvPr>
          <p:cNvSpPr>
            <a:spLocks noGrp="1"/>
          </p:cNvSpPr>
          <p:nvPr>
            <p:ph type="title" hasCustomPrompt="1"/>
          </p:nvPr>
        </p:nvSpPr>
        <p:spPr>
          <a:xfrm>
            <a:off x="847599" y="548680"/>
            <a:ext cx="4956302" cy="775597"/>
          </a:xfrm>
        </p:spPr>
        <p:txBody>
          <a:bodyPr wrap="square">
            <a:spAutoFit/>
          </a:bodyPr>
          <a:lstStyle>
            <a:lvl1pPr>
              <a:defRPr/>
            </a:lvl1pPr>
          </a:lstStyle>
          <a:p>
            <a:r>
              <a:rPr lang="nl-NL" dirty="0"/>
              <a:t>Tekst + foto rechts-indeling</a:t>
            </a:r>
          </a:p>
        </p:txBody>
      </p:sp>
    </p:spTree>
    <p:extLst>
      <p:ext uri="{BB962C8B-B14F-4D97-AF65-F5344CB8AC3E}">
        <p14:creationId xmlns:p14="http://schemas.microsoft.com/office/powerpoint/2010/main" val="2859709475"/>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foto's + heading">
    <p:spTree>
      <p:nvGrpSpPr>
        <p:cNvPr id="1" name=""/>
        <p:cNvGrpSpPr/>
        <p:nvPr/>
      </p:nvGrpSpPr>
      <p:grpSpPr>
        <a:xfrm>
          <a:off x="0" y="0"/>
          <a:ext cx="0" cy="0"/>
          <a:chOff x="0" y="0"/>
          <a:chExt cx="0" cy="0"/>
        </a:xfrm>
      </p:grpSpPr>
      <p:sp>
        <p:nvSpPr>
          <p:cNvPr id="3" name="Tijdelijke aanduiding voor afbeelding 2">
            <a:extLst>
              <a:ext uri="{FF2B5EF4-FFF2-40B4-BE49-F238E27FC236}">
                <a16:creationId xmlns:a16="http://schemas.microsoft.com/office/drawing/2014/main" id="{92900C46-74FF-F0B6-EEBE-A9338E70C725}"/>
              </a:ext>
            </a:extLst>
          </p:cNvPr>
          <p:cNvSpPr>
            <a:spLocks noGrp="1"/>
          </p:cNvSpPr>
          <p:nvPr>
            <p:ph type="pic" idx="1" hasCustomPrompt="1"/>
          </p:nvPr>
        </p:nvSpPr>
        <p:spPr>
          <a:xfrm>
            <a:off x="847597" y="1274725"/>
            <a:ext cx="4970461" cy="2795884"/>
          </a:xfrm>
        </p:spPr>
        <p:txBody>
          <a:bodyPr anchor="ctr">
            <a:normAutofit/>
          </a:bodyPr>
          <a:lstStyle>
            <a:lvl1pPr marL="0" indent="0" algn="ctr">
              <a:buNone/>
              <a:defRPr sz="1200" i="1">
                <a:solidFill>
                  <a:schemeClr val="accent4"/>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nl-NL" dirty="0"/>
              <a:t>Klik op het pictogram om een grote achtergrondafbeelding te plaatsen. </a:t>
            </a:r>
            <a:br>
              <a:rPr lang="nl-NL" dirty="0"/>
            </a:br>
            <a:r>
              <a:rPr lang="nl-NL" dirty="0"/>
              <a:t>Afbeelding minimaal 1920x1080px – voor afdrukken is groter beter</a:t>
            </a:r>
          </a:p>
          <a:p>
            <a:endParaRPr lang="nl-NL" dirty="0"/>
          </a:p>
          <a:p>
            <a:endParaRPr lang="nl-NL" dirty="0"/>
          </a:p>
          <a:p>
            <a:endParaRPr lang="nl-NL" dirty="0"/>
          </a:p>
        </p:txBody>
      </p:sp>
      <p:sp>
        <p:nvSpPr>
          <p:cNvPr id="6" name="Tijdelijke aanduiding voor tekst 5">
            <a:extLst>
              <a:ext uri="{FF2B5EF4-FFF2-40B4-BE49-F238E27FC236}">
                <a16:creationId xmlns:a16="http://schemas.microsoft.com/office/drawing/2014/main" id="{71F36678-2111-AD38-A5FA-0C45EABAD0F2}"/>
              </a:ext>
            </a:extLst>
          </p:cNvPr>
          <p:cNvSpPr>
            <a:spLocks noGrp="1"/>
          </p:cNvSpPr>
          <p:nvPr>
            <p:ph type="body" sz="quarter" idx="18" hasCustomPrompt="1"/>
          </p:nvPr>
        </p:nvSpPr>
        <p:spPr>
          <a:xfrm>
            <a:off x="847597" y="4221088"/>
            <a:ext cx="4970461" cy="1798381"/>
          </a:xfrm>
        </p:spPr>
        <p:txBody>
          <a:bodyPr>
            <a:normAutofit/>
          </a:bodyPr>
          <a:lstStyle/>
          <a:p>
            <a:pPr lvl="0"/>
            <a:r>
              <a:rPr lang="nl-NL" dirty="0"/>
              <a:t>Druk op tab voor opmaakstijlen van je tekst. Zorg dat je cursor aan het begin van je alinea staat. Shift-tab brengt je terug.</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 name="Tijdelijke aanduiding voor tekst 6">
            <a:extLst>
              <a:ext uri="{FF2B5EF4-FFF2-40B4-BE49-F238E27FC236}">
                <a16:creationId xmlns:a16="http://schemas.microsoft.com/office/drawing/2014/main" id="{657AA0E5-B7E4-1E02-2602-09B41F447DFF}"/>
              </a:ext>
            </a:extLst>
          </p:cNvPr>
          <p:cNvSpPr>
            <a:spLocks noGrp="1"/>
          </p:cNvSpPr>
          <p:nvPr>
            <p:ph type="body" sz="quarter" idx="14" hasCustomPrompt="1"/>
          </p:nvPr>
        </p:nvSpPr>
        <p:spPr>
          <a:xfrm>
            <a:off x="847597" y="557213"/>
            <a:ext cx="4970461" cy="498598"/>
          </a:xfrm>
        </p:spPr>
        <p:txBody>
          <a:bodyPr wrap="square">
            <a:spAutoFit/>
          </a:bodyPr>
          <a:lstStyle>
            <a:lvl1pPr marL="0" indent="0">
              <a:buFontTx/>
              <a:buNone/>
              <a:defRPr sz="1800" b="1" i="0"/>
            </a:lvl1pPr>
            <a:lvl2pPr marL="0" indent="0">
              <a:buFontTx/>
              <a:buNone/>
              <a:defRPr sz="1800" b="1" i="0"/>
            </a:lvl2pPr>
            <a:lvl3pPr marL="0" indent="0">
              <a:buFontTx/>
              <a:buNone/>
              <a:defRPr sz="1800" b="1" i="0"/>
            </a:lvl3pPr>
            <a:lvl4pPr marL="0" indent="0">
              <a:buFontTx/>
              <a:buNone/>
              <a:defRPr sz="1800" b="1" i="0"/>
            </a:lvl4pPr>
            <a:lvl5pPr marL="0" indent="0">
              <a:buFontTx/>
              <a:buNone/>
              <a:defRPr sz="1800" b="1" i="0"/>
            </a:lvl5pPr>
            <a:lvl6pPr marL="0" indent="0">
              <a:buFontTx/>
              <a:buNone/>
              <a:defRPr sz="1800" b="1" i="0"/>
            </a:lvl6pPr>
            <a:lvl7pPr marL="0" indent="0">
              <a:buFontTx/>
              <a:buNone/>
              <a:defRPr sz="1800" b="1" i="0"/>
            </a:lvl7pPr>
            <a:lvl8pPr marL="0" indent="0">
              <a:buFontTx/>
              <a:buNone/>
              <a:defRPr sz="1800" b="1" i="0"/>
            </a:lvl8pPr>
            <a:lvl9pPr marL="0" indent="0">
              <a:buFontTx/>
              <a:buNone/>
              <a:defRPr sz="1800" b="1" i="0"/>
            </a:lvl9pPr>
          </a:lstStyle>
          <a:p>
            <a:pPr lvl="0"/>
            <a:r>
              <a:rPr lang="nl-NL" dirty="0"/>
              <a:t>2 foto’s + </a:t>
            </a:r>
            <a:r>
              <a:rPr lang="nl-NL" dirty="0" err="1"/>
              <a:t>heading</a:t>
            </a:r>
            <a:r>
              <a:rPr lang="nl-NL" dirty="0"/>
              <a:t>-indeling voor twee regels</a:t>
            </a:r>
          </a:p>
        </p:txBody>
      </p:sp>
      <p:sp>
        <p:nvSpPr>
          <p:cNvPr id="7" name="Tijdelijke aanduiding voor afbeelding 2">
            <a:extLst>
              <a:ext uri="{FF2B5EF4-FFF2-40B4-BE49-F238E27FC236}">
                <a16:creationId xmlns:a16="http://schemas.microsoft.com/office/drawing/2014/main" id="{20585F24-818F-24A4-DB10-EAC8BBF2CCDE}"/>
              </a:ext>
            </a:extLst>
          </p:cNvPr>
          <p:cNvSpPr>
            <a:spLocks noGrp="1"/>
          </p:cNvSpPr>
          <p:nvPr>
            <p:ph type="pic" idx="15" hasCustomPrompt="1"/>
          </p:nvPr>
        </p:nvSpPr>
        <p:spPr>
          <a:xfrm>
            <a:off x="6383339" y="1274725"/>
            <a:ext cx="4970461" cy="2795884"/>
          </a:xfrm>
        </p:spPr>
        <p:txBody>
          <a:bodyPr anchor="ctr">
            <a:normAutofit/>
          </a:bodyPr>
          <a:lstStyle>
            <a:lvl1pPr marL="0" indent="0" algn="ctr">
              <a:buNone/>
              <a:defRPr sz="1200" i="1">
                <a:solidFill>
                  <a:schemeClr val="accent4"/>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nl-NL" dirty="0"/>
              <a:t>Klik op het pictogram om een grote achtergrondafbeelding te plaatsen. </a:t>
            </a:r>
            <a:br>
              <a:rPr lang="nl-NL" dirty="0"/>
            </a:br>
            <a:r>
              <a:rPr lang="nl-NL" dirty="0"/>
              <a:t>Afbeelding minimaal 1920x1080px – voor afdrukken is groter beter</a:t>
            </a:r>
          </a:p>
          <a:p>
            <a:endParaRPr lang="nl-NL" dirty="0"/>
          </a:p>
          <a:p>
            <a:endParaRPr lang="nl-NL" dirty="0"/>
          </a:p>
          <a:p>
            <a:endParaRPr lang="nl-NL" dirty="0"/>
          </a:p>
        </p:txBody>
      </p:sp>
      <p:sp>
        <p:nvSpPr>
          <p:cNvPr id="8" name="Tijdelijke aanduiding voor tekst 5">
            <a:extLst>
              <a:ext uri="{FF2B5EF4-FFF2-40B4-BE49-F238E27FC236}">
                <a16:creationId xmlns:a16="http://schemas.microsoft.com/office/drawing/2014/main" id="{AEC2D688-7D6D-354C-3F73-A8ADEDCFA823}"/>
              </a:ext>
            </a:extLst>
          </p:cNvPr>
          <p:cNvSpPr>
            <a:spLocks noGrp="1"/>
          </p:cNvSpPr>
          <p:nvPr>
            <p:ph type="body" sz="quarter" idx="19" hasCustomPrompt="1"/>
          </p:nvPr>
        </p:nvSpPr>
        <p:spPr>
          <a:xfrm>
            <a:off x="6383339" y="4221088"/>
            <a:ext cx="4970461" cy="1798381"/>
          </a:xfrm>
        </p:spPr>
        <p:txBody>
          <a:bodyPr>
            <a:normAutofit/>
          </a:bodyPr>
          <a:lstStyle/>
          <a:p>
            <a:pPr lvl="0"/>
            <a:r>
              <a:rPr lang="nl-NL" dirty="0"/>
              <a:t>Druk op tab voor opmaakstijlen van je tekst. Zorg dat je cursor aan het begin van je alinea staat. Shift-tab brengt je terug.</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 name="Tijdelijke aanduiding voor tekst 6">
            <a:extLst>
              <a:ext uri="{FF2B5EF4-FFF2-40B4-BE49-F238E27FC236}">
                <a16:creationId xmlns:a16="http://schemas.microsoft.com/office/drawing/2014/main" id="{33DFADF7-E2CC-100D-35F6-B642CC1A5252}"/>
              </a:ext>
            </a:extLst>
          </p:cNvPr>
          <p:cNvSpPr>
            <a:spLocks noGrp="1"/>
          </p:cNvSpPr>
          <p:nvPr>
            <p:ph type="body" sz="quarter" idx="17" hasCustomPrompt="1"/>
          </p:nvPr>
        </p:nvSpPr>
        <p:spPr>
          <a:xfrm>
            <a:off x="6383339" y="557213"/>
            <a:ext cx="4970461" cy="498598"/>
          </a:xfrm>
        </p:spPr>
        <p:txBody>
          <a:bodyPr wrap="square">
            <a:spAutoFit/>
          </a:bodyPr>
          <a:lstStyle>
            <a:lvl1pPr marL="0" indent="0">
              <a:buFontTx/>
              <a:buNone/>
              <a:defRPr sz="1800" b="1" i="0"/>
            </a:lvl1pPr>
            <a:lvl2pPr marL="0" indent="0">
              <a:buFontTx/>
              <a:buNone/>
              <a:defRPr sz="1800" b="1" i="0"/>
            </a:lvl2pPr>
            <a:lvl3pPr marL="0" indent="0">
              <a:buFontTx/>
              <a:buNone/>
              <a:defRPr sz="1800" b="1" i="0"/>
            </a:lvl3pPr>
            <a:lvl4pPr marL="0" indent="0">
              <a:buFontTx/>
              <a:buNone/>
              <a:defRPr sz="1800" b="1" i="0"/>
            </a:lvl4pPr>
            <a:lvl5pPr marL="0" indent="0">
              <a:buFontTx/>
              <a:buNone/>
              <a:defRPr sz="1800" b="1" i="0"/>
            </a:lvl5pPr>
            <a:lvl6pPr marL="0" indent="0">
              <a:buFontTx/>
              <a:buNone/>
              <a:defRPr sz="1800" b="1" i="0"/>
            </a:lvl6pPr>
            <a:lvl7pPr marL="0" indent="0">
              <a:buFontTx/>
              <a:buNone/>
              <a:defRPr sz="1800" b="1" i="0"/>
            </a:lvl7pPr>
            <a:lvl8pPr marL="0" indent="0">
              <a:buFontTx/>
              <a:buNone/>
              <a:defRPr sz="1800" b="1" i="0"/>
            </a:lvl8pPr>
            <a:lvl9pPr marL="0" indent="0">
              <a:buFontTx/>
              <a:buNone/>
              <a:defRPr sz="1800" b="1" i="0"/>
            </a:lvl9pPr>
          </a:lstStyle>
          <a:p>
            <a:pPr lvl="0"/>
            <a:r>
              <a:rPr lang="nl-NL" dirty="0"/>
              <a:t>2 foto’s + </a:t>
            </a:r>
            <a:r>
              <a:rPr lang="nl-NL" dirty="0" err="1"/>
              <a:t>heading</a:t>
            </a:r>
            <a:r>
              <a:rPr lang="nl-NL" dirty="0"/>
              <a:t>-indeling voor twee regels</a:t>
            </a:r>
          </a:p>
        </p:txBody>
      </p:sp>
    </p:spTree>
    <p:extLst>
      <p:ext uri="{BB962C8B-B14F-4D97-AF65-F5344CB8AC3E}">
        <p14:creationId xmlns:p14="http://schemas.microsoft.com/office/powerpoint/2010/main" val="3443259501"/>
      </p:ext>
    </p:extLst>
  </p:cSld>
  <p:clrMapOvr>
    <a:masterClrMapping/>
  </p:clrMapOvr>
  <p:extLst>
    <p:ext uri="{DCECCB84-F9BA-43D5-87BE-67443E8EF086}">
      <p15:sldGuideLst xmlns:p15="http://schemas.microsoft.com/office/powerpoint/2012/main">
        <p15:guide id="1" orient="horz" pos="799" userDrawn="1">
          <p15:clr>
            <a:srgbClr val="FBAE40"/>
          </p15:clr>
        </p15:guide>
        <p15:guide id="2" orient="horz" pos="2659"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ranje divider">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DB3976-6A6A-3178-C45F-547256581F1E}"/>
              </a:ext>
            </a:extLst>
          </p:cNvPr>
          <p:cNvSpPr>
            <a:spLocks noGrp="1"/>
          </p:cNvSpPr>
          <p:nvPr>
            <p:ph type="title" hasCustomPrompt="1"/>
          </p:nvPr>
        </p:nvSpPr>
        <p:spPr>
          <a:xfrm>
            <a:off x="838200" y="4437112"/>
            <a:ext cx="10515600" cy="387798"/>
          </a:xfrm>
        </p:spPr>
        <p:txBody>
          <a:bodyPr/>
          <a:lstStyle>
            <a:lvl1pPr algn="ctr">
              <a:defRPr>
                <a:solidFill>
                  <a:schemeClr val="bg1"/>
                </a:solidFill>
              </a:defRPr>
            </a:lvl1pPr>
          </a:lstStyle>
          <a:p>
            <a:r>
              <a:rPr lang="nl-NL" dirty="0"/>
              <a:t>Oranje </a:t>
            </a:r>
            <a:r>
              <a:rPr lang="nl-NL" dirty="0" err="1"/>
              <a:t>divider</a:t>
            </a:r>
            <a:r>
              <a:rPr lang="nl-NL" dirty="0"/>
              <a:t>-indeling</a:t>
            </a:r>
          </a:p>
        </p:txBody>
      </p:sp>
      <p:sp>
        <p:nvSpPr>
          <p:cNvPr id="8" name="Tijdelijke aanduiding voor inhoud 7">
            <a:extLst>
              <a:ext uri="{FF2B5EF4-FFF2-40B4-BE49-F238E27FC236}">
                <a16:creationId xmlns:a16="http://schemas.microsoft.com/office/drawing/2014/main" id="{5C2692D8-1CE4-9852-A33F-F37F5DFA4C2D}"/>
              </a:ext>
            </a:extLst>
          </p:cNvPr>
          <p:cNvSpPr>
            <a:spLocks noGrp="1"/>
          </p:cNvSpPr>
          <p:nvPr>
            <p:ph sz="quarter" idx="13" hasCustomPrompt="1"/>
          </p:nvPr>
        </p:nvSpPr>
        <p:spPr>
          <a:xfrm>
            <a:off x="4151313" y="873125"/>
            <a:ext cx="3889375" cy="2916238"/>
          </a:xfrm>
        </p:spPr>
        <p:txBody>
          <a:bodyPr tIns="468000"/>
          <a:lstStyle>
            <a:lvl1pPr marL="0" indent="0" algn="ctr">
              <a:buNone/>
              <a:defRPr sz="1200" i="1">
                <a:solidFill>
                  <a:schemeClr val="accent5"/>
                </a:solidFill>
              </a:defRPr>
            </a:lvl1pPr>
          </a:lstStyle>
          <a:p>
            <a:pPr lvl="0"/>
            <a:r>
              <a:rPr lang="nl-NL" dirty="0"/>
              <a:t>Kopieer een illustratie uit het illustratieoverzicht, selecteer deze box en plak de illustratie. Niet gebruiken voor tekst!</a:t>
            </a:r>
          </a:p>
        </p:txBody>
      </p:sp>
    </p:spTree>
    <p:extLst>
      <p:ext uri="{BB962C8B-B14F-4D97-AF65-F5344CB8AC3E}">
        <p14:creationId xmlns:p14="http://schemas.microsoft.com/office/powerpoint/2010/main" val="925764432"/>
      </p:ext>
    </p:extLst>
  </p:cSld>
  <p:clrMapOvr>
    <a:masterClrMapping/>
  </p:clrMapOvr>
  <p:extLst>
    <p:ext uri="{DCECCB84-F9BA-43D5-87BE-67443E8EF086}">
      <p15:sldGuideLst xmlns:p15="http://schemas.microsoft.com/office/powerpoint/2012/main">
        <p15:guide id="1" orient="horz" pos="2795"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uwe divider">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DB3976-6A6A-3178-C45F-547256581F1E}"/>
              </a:ext>
            </a:extLst>
          </p:cNvPr>
          <p:cNvSpPr>
            <a:spLocks noGrp="1"/>
          </p:cNvSpPr>
          <p:nvPr>
            <p:ph type="title" hasCustomPrompt="1"/>
          </p:nvPr>
        </p:nvSpPr>
        <p:spPr>
          <a:xfrm>
            <a:off x="838200" y="4437112"/>
            <a:ext cx="10515600" cy="387798"/>
          </a:xfrm>
        </p:spPr>
        <p:txBody>
          <a:bodyPr/>
          <a:lstStyle>
            <a:lvl1pPr algn="ctr">
              <a:defRPr>
                <a:solidFill>
                  <a:schemeClr val="bg1"/>
                </a:solidFill>
              </a:defRPr>
            </a:lvl1pPr>
          </a:lstStyle>
          <a:p>
            <a:r>
              <a:rPr lang="nl-NL" dirty="0"/>
              <a:t>Blauwe </a:t>
            </a:r>
            <a:r>
              <a:rPr lang="nl-NL" dirty="0" err="1"/>
              <a:t>divider</a:t>
            </a:r>
            <a:r>
              <a:rPr lang="nl-NL" dirty="0"/>
              <a:t>-indeling</a:t>
            </a:r>
          </a:p>
        </p:txBody>
      </p:sp>
      <p:sp>
        <p:nvSpPr>
          <p:cNvPr id="8" name="Tijdelijke aanduiding voor inhoud 7">
            <a:extLst>
              <a:ext uri="{FF2B5EF4-FFF2-40B4-BE49-F238E27FC236}">
                <a16:creationId xmlns:a16="http://schemas.microsoft.com/office/drawing/2014/main" id="{5C2692D8-1CE4-9852-A33F-F37F5DFA4C2D}"/>
              </a:ext>
            </a:extLst>
          </p:cNvPr>
          <p:cNvSpPr>
            <a:spLocks noGrp="1"/>
          </p:cNvSpPr>
          <p:nvPr>
            <p:ph sz="quarter" idx="13" hasCustomPrompt="1"/>
          </p:nvPr>
        </p:nvSpPr>
        <p:spPr>
          <a:xfrm>
            <a:off x="4151313" y="873125"/>
            <a:ext cx="3889375" cy="2916238"/>
          </a:xfrm>
        </p:spPr>
        <p:txBody>
          <a:bodyPr tIns="468000"/>
          <a:lstStyle>
            <a:lvl1pPr marL="0" indent="0" algn="ctr">
              <a:buNone/>
              <a:defRPr sz="1200" i="1">
                <a:solidFill>
                  <a:schemeClr val="accent5"/>
                </a:solidFill>
              </a:defRPr>
            </a:lvl1pPr>
          </a:lstStyle>
          <a:p>
            <a:pPr lvl="0"/>
            <a:r>
              <a:rPr lang="nl-NL" dirty="0"/>
              <a:t>Kopieer een illustratie uit het illustratieoverzicht, selecteer deze box en plak de illustratie. Niet gebruiken voor tekst!</a:t>
            </a:r>
          </a:p>
        </p:txBody>
      </p:sp>
    </p:spTree>
    <p:extLst>
      <p:ext uri="{BB962C8B-B14F-4D97-AF65-F5344CB8AC3E}">
        <p14:creationId xmlns:p14="http://schemas.microsoft.com/office/powerpoint/2010/main" val="273091892"/>
      </p:ext>
    </p:extLst>
  </p:cSld>
  <p:clrMapOvr>
    <a:masterClrMapping/>
  </p:clrMapOvr>
  <p:extLst>
    <p:ext uri="{DCECCB84-F9BA-43D5-87BE-67443E8EF086}">
      <p15:sldGuideLst xmlns:p15="http://schemas.microsoft.com/office/powerpoint/2012/main">
        <p15:guide id="1" orient="horz" pos="2795"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ijze divider">
    <p:bg>
      <p:bgPr>
        <a:solidFill>
          <a:schemeClr val="accent3"/>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DB3976-6A6A-3178-C45F-547256581F1E}"/>
              </a:ext>
            </a:extLst>
          </p:cNvPr>
          <p:cNvSpPr>
            <a:spLocks noGrp="1"/>
          </p:cNvSpPr>
          <p:nvPr>
            <p:ph type="title" hasCustomPrompt="1"/>
          </p:nvPr>
        </p:nvSpPr>
        <p:spPr>
          <a:xfrm>
            <a:off x="838200" y="4437112"/>
            <a:ext cx="10515600" cy="387798"/>
          </a:xfrm>
        </p:spPr>
        <p:txBody>
          <a:bodyPr/>
          <a:lstStyle>
            <a:lvl1pPr algn="ctr">
              <a:defRPr>
                <a:solidFill>
                  <a:schemeClr val="bg1"/>
                </a:solidFill>
              </a:defRPr>
            </a:lvl1pPr>
          </a:lstStyle>
          <a:p>
            <a:r>
              <a:rPr lang="nl-NL" dirty="0"/>
              <a:t>Grijze </a:t>
            </a:r>
            <a:r>
              <a:rPr lang="nl-NL" dirty="0" err="1"/>
              <a:t>divider</a:t>
            </a:r>
            <a:r>
              <a:rPr lang="nl-NL" dirty="0"/>
              <a:t>-indeling</a:t>
            </a:r>
          </a:p>
        </p:txBody>
      </p:sp>
      <p:sp>
        <p:nvSpPr>
          <p:cNvPr id="8" name="Tijdelijke aanduiding voor inhoud 7">
            <a:extLst>
              <a:ext uri="{FF2B5EF4-FFF2-40B4-BE49-F238E27FC236}">
                <a16:creationId xmlns:a16="http://schemas.microsoft.com/office/drawing/2014/main" id="{5C2692D8-1CE4-9852-A33F-F37F5DFA4C2D}"/>
              </a:ext>
            </a:extLst>
          </p:cNvPr>
          <p:cNvSpPr>
            <a:spLocks noGrp="1"/>
          </p:cNvSpPr>
          <p:nvPr>
            <p:ph sz="quarter" idx="13" hasCustomPrompt="1"/>
          </p:nvPr>
        </p:nvSpPr>
        <p:spPr>
          <a:xfrm>
            <a:off x="4151313" y="873125"/>
            <a:ext cx="3889375" cy="2916238"/>
          </a:xfrm>
        </p:spPr>
        <p:txBody>
          <a:bodyPr tIns="468000"/>
          <a:lstStyle>
            <a:lvl1pPr marL="0" indent="0" algn="ctr">
              <a:buNone/>
              <a:defRPr sz="1200" i="1">
                <a:solidFill>
                  <a:schemeClr val="accent5"/>
                </a:solidFill>
              </a:defRPr>
            </a:lvl1pPr>
          </a:lstStyle>
          <a:p>
            <a:pPr lvl="0"/>
            <a:r>
              <a:rPr lang="nl-NL" dirty="0"/>
              <a:t>Kopieer een illustratie uit het illustratieoverzicht, selecteer deze box en plak de illustratie. Niet gebruiken voor tekst!</a:t>
            </a:r>
          </a:p>
        </p:txBody>
      </p:sp>
    </p:spTree>
    <p:extLst>
      <p:ext uri="{BB962C8B-B14F-4D97-AF65-F5344CB8AC3E}">
        <p14:creationId xmlns:p14="http://schemas.microsoft.com/office/powerpoint/2010/main" val="1530215391"/>
      </p:ext>
    </p:extLst>
  </p:cSld>
  <p:clrMapOvr>
    <a:masterClrMapping/>
  </p:clrMapOvr>
  <p:extLst>
    <p:ext uri="{DCECCB84-F9BA-43D5-87BE-67443E8EF086}">
      <p15:sldGuideLst xmlns:p15="http://schemas.microsoft.com/office/powerpoint/2012/main">
        <p15:guide id="1" orient="horz" pos="2795"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bel basi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B32161-A66C-7F15-BF60-86AB8EEF5059}"/>
              </a:ext>
            </a:extLst>
          </p:cNvPr>
          <p:cNvSpPr>
            <a:spLocks noGrp="1"/>
          </p:cNvSpPr>
          <p:nvPr>
            <p:ph type="title" hasCustomPrompt="1"/>
          </p:nvPr>
        </p:nvSpPr>
        <p:spPr/>
        <p:txBody>
          <a:bodyPr/>
          <a:lstStyle>
            <a:lvl1pPr>
              <a:defRPr/>
            </a:lvl1pPr>
          </a:lstStyle>
          <a:p>
            <a:r>
              <a:rPr lang="nl-NL" dirty="0"/>
              <a:t>Tabel basis-indeling</a:t>
            </a:r>
          </a:p>
        </p:txBody>
      </p:sp>
      <p:sp>
        <p:nvSpPr>
          <p:cNvPr id="7" name="Tijdelijke aanduiding voor tabel 6">
            <a:extLst>
              <a:ext uri="{FF2B5EF4-FFF2-40B4-BE49-F238E27FC236}">
                <a16:creationId xmlns:a16="http://schemas.microsoft.com/office/drawing/2014/main" id="{DCF532D3-8ACA-8735-7430-5290A5544FAD}"/>
              </a:ext>
            </a:extLst>
          </p:cNvPr>
          <p:cNvSpPr>
            <a:spLocks noGrp="1"/>
          </p:cNvSpPr>
          <p:nvPr>
            <p:ph type="tbl" sz="quarter" idx="13" hasCustomPrompt="1"/>
          </p:nvPr>
        </p:nvSpPr>
        <p:spPr>
          <a:xfrm>
            <a:off x="838200" y="1665288"/>
            <a:ext cx="10514013" cy="4211637"/>
          </a:xfrm>
        </p:spPr>
        <p:txBody>
          <a:bodyPr anchor="ctr"/>
          <a:lstStyle>
            <a:lvl1pPr marL="0" indent="0" algn="ctr">
              <a:buNone/>
              <a:defRPr sz="1200" i="1">
                <a:solidFill>
                  <a:schemeClr val="accent4"/>
                </a:solidFill>
              </a:defRPr>
            </a:lvl1pPr>
          </a:lstStyle>
          <a:p>
            <a:r>
              <a:rPr lang="nl-NL" dirty="0"/>
              <a:t>Klik op het pictogram om een tabel in te voegen</a:t>
            </a:r>
          </a:p>
          <a:p>
            <a:endParaRPr lang="nl-NL" dirty="0"/>
          </a:p>
          <a:p>
            <a:endParaRPr lang="nl-NL" dirty="0"/>
          </a:p>
          <a:p>
            <a:endParaRPr lang="nl-NL" dirty="0"/>
          </a:p>
        </p:txBody>
      </p:sp>
    </p:spTree>
    <p:extLst>
      <p:ext uri="{BB962C8B-B14F-4D97-AF65-F5344CB8AC3E}">
        <p14:creationId xmlns:p14="http://schemas.microsoft.com/office/powerpoint/2010/main" val="3131611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aandplan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EB99DD-E07F-D931-ECA5-A50E2BCAAB4F}"/>
              </a:ext>
            </a:extLst>
          </p:cNvPr>
          <p:cNvSpPr>
            <a:spLocks noGrp="1"/>
          </p:cNvSpPr>
          <p:nvPr>
            <p:ph type="title" hasCustomPrompt="1"/>
          </p:nvPr>
        </p:nvSpPr>
        <p:spPr/>
        <p:txBody>
          <a:bodyPr/>
          <a:lstStyle>
            <a:lvl1pPr>
              <a:defRPr/>
            </a:lvl1pPr>
          </a:lstStyle>
          <a:p>
            <a:r>
              <a:rPr lang="nl-NL" dirty="0"/>
              <a:t>Maandplanning-indeling</a:t>
            </a:r>
          </a:p>
        </p:txBody>
      </p:sp>
      <p:sp>
        <p:nvSpPr>
          <p:cNvPr id="7" name="Tijdelijke aanduiding voor tekst 6">
            <a:extLst>
              <a:ext uri="{FF2B5EF4-FFF2-40B4-BE49-F238E27FC236}">
                <a16:creationId xmlns:a16="http://schemas.microsoft.com/office/drawing/2014/main" id="{5F674465-2244-B055-858D-249D29C22154}"/>
              </a:ext>
            </a:extLst>
          </p:cNvPr>
          <p:cNvSpPr>
            <a:spLocks noGrp="1"/>
          </p:cNvSpPr>
          <p:nvPr>
            <p:ph type="body" sz="quarter" idx="13" hasCustomPrompt="1"/>
          </p:nvPr>
        </p:nvSpPr>
        <p:spPr>
          <a:xfrm>
            <a:off x="840280" y="1666729"/>
            <a:ext cx="3059476" cy="387798"/>
          </a:xfrm>
          <a:solidFill>
            <a:schemeClr val="tx1">
              <a:alpha val="14902"/>
            </a:schemeClr>
          </a:solidFill>
        </p:spPr>
        <p:txBody>
          <a:bodyPr lIns="144000" tIns="72000" rIns="144000" bIns="72000" anchor="ctr"/>
          <a:lstStyle>
            <a:lvl1pPr marL="0" indent="0">
              <a:buNone/>
              <a:defRPr sz="1200" b="0" i="0"/>
            </a:lvl1pPr>
            <a:lvl2pPr marL="0" indent="0">
              <a:buNone/>
              <a:defRPr sz="1400" b="0" i="0"/>
            </a:lvl2pPr>
            <a:lvl3pPr marL="0" indent="0">
              <a:buNone/>
              <a:defRPr sz="1400" b="0" i="0"/>
            </a:lvl3pPr>
            <a:lvl4pPr marL="0" indent="0">
              <a:buFont typeface="Arial" panose="020B0604020202020204" pitchFamily="34" charset="0"/>
              <a:buNone/>
              <a:defRPr sz="1400" b="0" i="0"/>
            </a:lvl4pPr>
            <a:lvl5pPr marL="0" indent="0">
              <a:buFont typeface="Arial" panose="020B0604020202020204" pitchFamily="34" charset="0"/>
              <a:buNone/>
              <a:defRPr sz="1400" b="0" i="0"/>
            </a:lvl5pPr>
            <a:lvl6pPr marL="0" indent="0">
              <a:buNone/>
              <a:defRPr sz="1400" b="0" i="0"/>
            </a:lvl6pPr>
            <a:lvl7pPr marL="0" indent="0">
              <a:buNone/>
              <a:defRPr sz="1400" b="0" i="0"/>
            </a:lvl7pPr>
            <a:lvl8pPr marL="0" indent="0">
              <a:buNone/>
              <a:defRPr sz="1400" b="0" i="0"/>
            </a:lvl8pPr>
            <a:lvl9pPr marL="0" indent="0">
              <a:buNone/>
              <a:defRPr sz="1400" b="0" i="0"/>
            </a:lvl9pPr>
          </a:lstStyle>
          <a:p>
            <a:pPr lvl="0"/>
            <a:r>
              <a:rPr lang="nl-NL" dirty="0"/>
              <a:t>Plak hier je tekst</a:t>
            </a:r>
          </a:p>
        </p:txBody>
      </p:sp>
      <p:sp>
        <p:nvSpPr>
          <p:cNvPr id="11" name="Tijdelijke aanduiding voor tekst 6">
            <a:extLst>
              <a:ext uri="{FF2B5EF4-FFF2-40B4-BE49-F238E27FC236}">
                <a16:creationId xmlns:a16="http://schemas.microsoft.com/office/drawing/2014/main" id="{5DAA0432-C39A-7EAF-1E4B-1BC19E6304DE}"/>
              </a:ext>
            </a:extLst>
          </p:cNvPr>
          <p:cNvSpPr>
            <a:spLocks noGrp="1"/>
          </p:cNvSpPr>
          <p:nvPr>
            <p:ph type="body" sz="quarter" idx="17" hasCustomPrompt="1"/>
          </p:nvPr>
        </p:nvSpPr>
        <p:spPr>
          <a:xfrm>
            <a:off x="840280" y="2138830"/>
            <a:ext cx="1725417" cy="387798"/>
          </a:xfrm>
          <a:solidFill>
            <a:srgbClr val="002C6C">
              <a:alpha val="14902"/>
            </a:srgbClr>
          </a:solidFill>
        </p:spPr>
        <p:txBody>
          <a:bodyPr lIns="144000" tIns="72000" rIns="144000" bIns="72000" anchor="ctr"/>
          <a:lstStyle>
            <a:lvl1pPr marL="0" indent="0">
              <a:buNone/>
              <a:defRPr sz="1200" b="0" i="0"/>
            </a:lvl1pPr>
            <a:lvl2pPr marL="0" indent="0">
              <a:buNone/>
              <a:defRPr sz="1400" b="0" i="0"/>
            </a:lvl2pPr>
            <a:lvl3pPr marL="0" indent="0">
              <a:buNone/>
              <a:defRPr sz="1400" b="0" i="0"/>
            </a:lvl3pPr>
            <a:lvl4pPr marL="0" indent="0">
              <a:buFont typeface="Arial" panose="020B0604020202020204" pitchFamily="34" charset="0"/>
              <a:buNone/>
              <a:defRPr sz="1400" b="0" i="0"/>
            </a:lvl4pPr>
            <a:lvl5pPr marL="0" indent="0">
              <a:buFont typeface="Arial" panose="020B0604020202020204" pitchFamily="34" charset="0"/>
              <a:buNone/>
              <a:defRPr sz="1400" b="0" i="0"/>
            </a:lvl5pPr>
            <a:lvl6pPr marL="0" indent="0">
              <a:buNone/>
              <a:defRPr sz="1400" b="0" i="0"/>
            </a:lvl6pPr>
            <a:lvl7pPr marL="0" indent="0">
              <a:buNone/>
              <a:defRPr sz="1400" b="0" i="0"/>
            </a:lvl7pPr>
            <a:lvl8pPr marL="0" indent="0">
              <a:buNone/>
              <a:defRPr sz="1400" b="0" i="0"/>
            </a:lvl8pPr>
            <a:lvl9pPr marL="0" indent="0">
              <a:buNone/>
              <a:defRPr sz="1400" b="0" i="0"/>
            </a:lvl9pPr>
          </a:lstStyle>
          <a:p>
            <a:pPr lvl="0"/>
            <a:r>
              <a:rPr lang="nl-NL" dirty="0"/>
              <a:t>Plak hier je tekst</a:t>
            </a:r>
          </a:p>
        </p:txBody>
      </p:sp>
      <p:sp>
        <p:nvSpPr>
          <p:cNvPr id="12" name="Tijdelijke aanduiding voor tekst 6">
            <a:extLst>
              <a:ext uri="{FF2B5EF4-FFF2-40B4-BE49-F238E27FC236}">
                <a16:creationId xmlns:a16="http://schemas.microsoft.com/office/drawing/2014/main" id="{ACB29539-953C-8994-4D47-3300DBC1F5ED}"/>
              </a:ext>
            </a:extLst>
          </p:cNvPr>
          <p:cNvSpPr>
            <a:spLocks noGrp="1"/>
          </p:cNvSpPr>
          <p:nvPr>
            <p:ph type="body" sz="quarter" idx="18" hasCustomPrompt="1"/>
          </p:nvPr>
        </p:nvSpPr>
        <p:spPr>
          <a:xfrm>
            <a:off x="840280" y="2610931"/>
            <a:ext cx="2603825" cy="387798"/>
          </a:xfrm>
          <a:solidFill>
            <a:srgbClr val="002C6C">
              <a:alpha val="14902"/>
            </a:srgbClr>
          </a:solidFill>
        </p:spPr>
        <p:txBody>
          <a:bodyPr lIns="144000" tIns="72000" rIns="144000" bIns="72000" anchor="ctr"/>
          <a:lstStyle>
            <a:lvl1pPr marL="0" indent="0">
              <a:buNone/>
              <a:defRPr sz="1200" b="0" i="0"/>
            </a:lvl1pPr>
            <a:lvl2pPr marL="0" indent="0">
              <a:buNone/>
              <a:defRPr sz="1400" b="0" i="0"/>
            </a:lvl2pPr>
            <a:lvl3pPr marL="0" indent="0">
              <a:buNone/>
              <a:defRPr sz="1400" b="0" i="0"/>
            </a:lvl3pPr>
            <a:lvl4pPr marL="0" indent="0">
              <a:buFont typeface="Arial" panose="020B0604020202020204" pitchFamily="34" charset="0"/>
              <a:buNone/>
              <a:defRPr sz="1400" b="0" i="0"/>
            </a:lvl4pPr>
            <a:lvl5pPr marL="0" indent="0">
              <a:buFont typeface="Arial" panose="020B0604020202020204" pitchFamily="34" charset="0"/>
              <a:buNone/>
              <a:defRPr sz="1400" b="0" i="0"/>
            </a:lvl5pPr>
            <a:lvl6pPr marL="0" indent="0">
              <a:buNone/>
              <a:defRPr sz="1400" b="0" i="0"/>
            </a:lvl6pPr>
            <a:lvl7pPr marL="0" indent="0">
              <a:buNone/>
              <a:defRPr sz="1400" b="0" i="0"/>
            </a:lvl7pPr>
            <a:lvl8pPr marL="0" indent="0">
              <a:buNone/>
              <a:defRPr sz="1400" b="0" i="0"/>
            </a:lvl8pPr>
            <a:lvl9pPr marL="0" indent="0">
              <a:buNone/>
              <a:defRPr sz="1400" b="0" i="0"/>
            </a:lvl9pPr>
          </a:lstStyle>
          <a:p>
            <a:pPr lvl="0"/>
            <a:r>
              <a:rPr lang="nl-NL" dirty="0"/>
              <a:t>Plak hier je tekst</a:t>
            </a:r>
          </a:p>
        </p:txBody>
      </p:sp>
      <p:sp>
        <p:nvSpPr>
          <p:cNvPr id="8" name="Tijdelijke aanduiding voor tekst 6">
            <a:extLst>
              <a:ext uri="{FF2B5EF4-FFF2-40B4-BE49-F238E27FC236}">
                <a16:creationId xmlns:a16="http://schemas.microsoft.com/office/drawing/2014/main" id="{662803F5-ECE3-C696-BC4A-571C26CD6747}"/>
              </a:ext>
            </a:extLst>
          </p:cNvPr>
          <p:cNvSpPr>
            <a:spLocks noGrp="1"/>
          </p:cNvSpPr>
          <p:nvPr>
            <p:ph type="body" sz="quarter" idx="14" hasCustomPrompt="1"/>
          </p:nvPr>
        </p:nvSpPr>
        <p:spPr>
          <a:xfrm>
            <a:off x="0" y="1666729"/>
            <a:ext cx="781050" cy="1332000"/>
          </a:xfrm>
          <a:solidFill>
            <a:srgbClr val="7A90B0"/>
          </a:solidFill>
        </p:spPr>
        <p:txBody>
          <a:bodyPr vert="vert270" lIns="144000" tIns="72000" rIns="144000" bIns="72000" anchor="ctr"/>
          <a:lstStyle>
            <a:lvl1pPr marL="0" indent="0" algn="ctr">
              <a:buNone/>
              <a:defRPr sz="1100" b="1" i="0">
                <a:solidFill>
                  <a:schemeClr val="bg1"/>
                </a:solidFill>
              </a:defRPr>
            </a:lvl1pPr>
            <a:lvl2pPr marL="0" indent="0">
              <a:buNone/>
              <a:defRPr sz="1400" b="0" i="0"/>
            </a:lvl2pPr>
            <a:lvl3pPr marL="0" indent="0">
              <a:buNone/>
              <a:defRPr sz="1400" b="0" i="0"/>
            </a:lvl3pPr>
            <a:lvl4pPr marL="0" indent="0">
              <a:buFont typeface="Arial" panose="020B0604020202020204" pitchFamily="34" charset="0"/>
              <a:buNone/>
              <a:defRPr sz="1400" b="0" i="0"/>
            </a:lvl4pPr>
            <a:lvl5pPr marL="0" indent="0">
              <a:buFont typeface="Arial" panose="020B0604020202020204" pitchFamily="34" charset="0"/>
              <a:buNone/>
              <a:defRPr sz="1400" b="0" i="0"/>
            </a:lvl5pPr>
            <a:lvl6pPr marL="0" indent="0">
              <a:buNone/>
              <a:defRPr sz="1400" b="0" i="0"/>
            </a:lvl6pPr>
            <a:lvl7pPr marL="0" indent="0">
              <a:buNone/>
              <a:defRPr sz="1400" b="0" i="0"/>
            </a:lvl7pPr>
            <a:lvl8pPr marL="0" indent="0">
              <a:buNone/>
              <a:defRPr sz="1400" b="0" i="0"/>
            </a:lvl8pPr>
            <a:lvl9pPr marL="0" indent="0">
              <a:buNone/>
              <a:defRPr sz="1400" b="0" i="0"/>
            </a:lvl9pPr>
          </a:lstStyle>
          <a:p>
            <a:pPr lvl="0"/>
            <a:r>
              <a:rPr lang="nl-NL" dirty="0"/>
              <a:t>Omschrijving</a:t>
            </a:r>
          </a:p>
        </p:txBody>
      </p:sp>
      <p:sp>
        <p:nvSpPr>
          <p:cNvPr id="39" name="Tijdelijke aanduiding voor tekst 6">
            <a:extLst>
              <a:ext uri="{FF2B5EF4-FFF2-40B4-BE49-F238E27FC236}">
                <a16:creationId xmlns:a16="http://schemas.microsoft.com/office/drawing/2014/main" id="{7C3D25BC-C1AC-E7F4-AD1F-BC19AC35EEED}"/>
              </a:ext>
            </a:extLst>
          </p:cNvPr>
          <p:cNvSpPr>
            <a:spLocks noGrp="1"/>
          </p:cNvSpPr>
          <p:nvPr>
            <p:ph type="body" sz="quarter" idx="31" hasCustomPrompt="1"/>
          </p:nvPr>
        </p:nvSpPr>
        <p:spPr>
          <a:xfrm>
            <a:off x="840280" y="3093022"/>
            <a:ext cx="3059476" cy="387798"/>
          </a:xfrm>
          <a:solidFill>
            <a:srgbClr val="002C6C">
              <a:alpha val="14902"/>
            </a:srgbClr>
          </a:solidFill>
        </p:spPr>
        <p:txBody>
          <a:bodyPr lIns="144000" tIns="72000" rIns="144000" bIns="72000" anchor="ctr"/>
          <a:lstStyle>
            <a:lvl1pPr marL="0" indent="0">
              <a:buNone/>
              <a:defRPr sz="1200" b="0" i="0"/>
            </a:lvl1pPr>
            <a:lvl2pPr marL="0" indent="0">
              <a:buNone/>
              <a:defRPr sz="1400" b="0" i="0"/>
            </a:lvl2pPr>
            <a:lvl3pPr marL="0" indent="0">
              <a:buNone/>
              <a:defRPr sz="1400" b="0" i="0"/>
            </a:lvl3pPr>
            <a:lvl4pPr marL="0" indent="0">
              <a:buFont typeface="Arial" panose="020B0604020202020204" pitchFamily="34" charset="0"/>
              <a:buNone/>
              <a:defRPr sz="1400" b="0" i="0"/>
            </a:lvl4pPr>
            <a:lvl5pPr marL="0" indent="0">
              <a:buFont typeface="Arial" panose="020B0604020202020204" pitchFamily="34" charset="0"/>
              <a:buNone/>
              <a:defRPr sz="1400" b="0" i="0"/>
            </a:lvl5pPr>
            <a:lvl6pPr marL="0" indent="0">
              <a:buNone/>
              <a:defRPr sz="1400" b="0" i="0"/>
            </a:lvl6pPr>
            <a:lvl7pPr marL="0" indent="0">
              <a:buNone/>
              <a:defRPr sz="1400" b="0" i="0"/>
            </a:lvl7pPr>
            <a:lvl8pPr marL="0" indent="0">
              <a:buNone/>
              <a:defRPr sz="1400" b="0" i="0"/>
            </a:lvl8pPr>
            <a:lvl9pPr marL="0" indent="0">
              <a:buNone/>
              <a:defRPr sz="1400" b="0" i="0"/>
            </a:lvl9pPr>
          </a:lstStyle>
          <a:p>
            <a:pPr lvl="0"/>
            <a:r>
              <a:rPr lang="nl-NL" dirty="0"/>
              <a:t>Plak hier je tekst</a:t>
            </a:r>
          </a:p>
        </p:txBody>
      </p:sp>
      <p:sp>
        <p:nvSpPr>
          <p:cNvPr id="40" name="Tijdelijke aanduiding voor tekst 6">
            <a:extLst>
              <a:ext uri="{FF2B5EF4-FFF2-40B4-BE49-F238E27FC236}">
                <a16:creationId xmlns:a16="http://schemas.microsoft.com/office/drawing/2014/main" id="{971EDEE0-CB24-D9D6-D2EB-C6F8FE7544DB}"/>
              </a:ext>
            </a:extLst>
          </p:cNvPr>
          <p:cNvSpPr>
            <a:spLocks noGrp="1"/>
          </p:cNvSpPr>
          <p:nvPr>
            <p:ph type="body" sz="quarter" idx="32" hasCustomPrompt="1"/>
          </p:nvPr>
        </p:nvSpPr>
        <p:spPr>
          <a:xfrm>
            <a:off x="840280" y="3565123"/>
            <a:ext cx="1725417" cy="387798"/>
          </a:xfrm>
          <a:solidFill>
            <a:srgbClr val="002C6C">
              <a:alpha val="14902"/>
            </a:srgbClr>
          </a:solidFill>
        </p:spPr>
        <p:txBody>
          <a:bodyPr lIns="144000" tIns="72000" rIns="144000" bIns="72000" anchor="ctr"/>
          <a:lstStyle>
            <a:lvl1pPr marL="0" indent="0">
              <a:buNone/>
              <a:defRPr sz="1200" b="0" i="0"/>
            </a:lvl1pPr>
            <a:lvl2pPr marL="0" indent="0">
              <a:buNone/>
              <a:defRPr sz="1400" b="0" i="0"/>
            </a:lvl2pPr>
            <a:lvl3pPr marL="0" indent="0">
              <a:buNone/>
              <a:defRPr sz="1400" b="0" i="0"/>
            </a:lvl3pPr>
            <a:lvl4pPr marL="0" indent="0">
              <a:buFont typeface="Arial" panose="020B0604020202020204" pitchFamily="34" charset="0"/>
              <a:buNone/>
              <a:defRPr sz="1400" b="0" i="0"/>
            </a:lvl4pPr>
            <a:lvl5pPr marL="0" indent="0">
              <a:buFont typeface="Arial" panose="020B0604020202020204" pitchFamily="34" charset="0"/>
              <a:buNone/>
              <a:defRPr sz="1400" b="0" i="0"/>
            </a:lvl5pPr>
            <a:lvl6pPr marL="0" indent="0">
              <a:buNone/>
              <a:defRPr sz="1400" b="0" i="0"/>
            </a:lvl6pPr>
            <a:lvl7pPr marL="0" indent="0">
              <a:buNone/>
              <a:defRPr sz="1400" b="0" i="0"/>
            </a:lvl7pPr>
            <a:lvl8pPr marL="0" indent="0">
              <a:buNone/>
              <a:defRPr sz="1400" b="0" i="0"/>
            </a:lvl8pPr>
            <a:lvl9pPr marL="0" indent="0">
              <a:buNone/>
              <a:defRPr sz="1400" b="0" i="0"/>
            </a:lvl9pPr>
          </a:lstStyle>
          <a:p>
            <a:pPr lvl="0"/>
            <a:r>
              <a:rPr lang="nl-NL" dirty="0"/>
              <a:t>Plak hier je tekst</a:t>
            </a:r>
          </a:p>
        </p:txBody>
      </p:sp>
      <p:sp>
        <p:nvSpPr>
          <p:cNvPr id="41" name="Tijdelijke aanduiding voor tekst 6">
            <a:extLst>
              <a:ext uri="{FF2B5EF4-FFF2-40B4-BE49-F238E27FC236}">
                <a16:creationId xmlns:a16="http://schemas.microsoft.com/office/drawing/2014/main" id="{6EC19E75-3A48-CF7E-BB2C-0837B279CBCA}"/>
              </a:ext>
            </a:extLst>
          </p:cNvPr>
          <p:cNvSpPr>
            <a:spLocks noGrp="1"/>
          </p:cNvSpPr>
          <p:nvPr>
            <p:ph type="body" sz="quarter" idx="33" hasCustomPrompt="1"/>
          </p:nvPr>
        </p:nvSpPr>
        <p:spPr>
          <a:xfrm>
            <a:off x="840280" y="4037224"/>
            <a:ext cx="2603825" cy="387798"/>
          </a:xfrm>
          <a:solidFill>
            <a:srgbClr val="002C6C">
              <a:alpha val="14902"/>
            </a:srgbClr>
          </a:solidFill>
        </p:spPr>
        <p:txBody>
          <a:bodyPr lIns="144000" tIns="72000" rIns="144000" bIns="72000" anchor="ctr"/>
          <a:lstStyle>
            <a:lvl1pPr marL="0" indent="0">
              <a:buNone/>
              <a:defRPr sz="1200" b="0" i="0"/>
            </a:lvl1pPr>
            <a:lvl2pPr marL="0" indent="0">
              <a:buNone/>
              <a:defRPr sz="1400" b="0" i="0"/>
            </a:lvl2pPr>
            <a:lvl3pPr marL="0" indent="0">
              <a:buNone/>
              <a:defRPr sz="1400" b="0" i="0"/>
            </a:lvl3pPr>
            <a:lvl4pPr marL="0" indent="0">
              <a:buFont typeface="Arial" panose="020B0604020202020204" pitchFamily="34" charset="0"/>
              <a:buNone/>
              <a:defRPr sz="1400" b="0" i="0"/>
            </a:lvl4pPr>
            <a:lvl5pPr marL="0" indent="0">
              <a:buFont typeface="Arial" panose="020B0604020202020204" pitchFamily="34" charset="0"/>
              <a:buNone/>
              <a:defRPr sz="1400" b="0" i="0"/>
            </a:lvl5pPr>
            <a:lvl6pPr marL="0" indent="0">
              <a:buNone/>
              <a:defRPr sz="1400" b="0" i="0"/>
            </a:lvl6pPr>
            <a:lvl7pPr marL="0" indent="0">
              <a:buNone/>
              <a:defRPr sz="1400" b="0" i="0"/>
            </a:lvl7pPr>
            <a:lvl8pPr marL="0" indent="0">
              <a:buNone/>
              <a:defRPr sz="1400" b="0" i="0"/>
            </a:lvl8pPr>
            <a:lvl9pPr marL="0" indent="0">
              <a:buNone/>
              <a:defRPr sz="1400" b="0" i="0"/>
            </a:lvl9pPr>
          </a:lstStyle>
          <a:p>
            <a:pPr lvl="0"/>
            <a:r>
              <a:rPr lang="nl-NL" dirty="0"/>
              <a:t>Plak hier je tekst</a:t>
            </a:r>
          </a:p>
        </p:txBody>
      </p:sp>
      <p:sp>
        <p:nvSpPr>
          <p:cNvPr id="9" name="Tijdelijke aanduiding voor tekst 6">
            <a:extLst>
              <a:ext uri="{FF2B5EF4-FFF2-40B4-BE49-F238E27FC236}">
                <a16:creationId xmlns:a16="http://schemas.microsoft.com/office/drawing/2014/main" id="{F2D08F2F-0E79-6734-21D2-CCF3CFD8192B}"/>
              </a:ext>
            </a:extLst>
          </p:cNvPr>
          <p:cNvSpPr>
            <a:spLocks noGrp="1"/>
          </p:cNvSpPr>
          <p:nvPr>
            <p:ph type="body" sz="quarter" idx="15" hasCustomPrompt="1"/>
          </p:nvPr>
        </p:nvSpPr>
        <p:spPr>
          <a:xfrm>
            <a:off x="0" y="3093022"/>
            <a:ext cx="781050" cy="1332000"/>
          </a:xfrm>
          <a:solidFill>
            <a:srgbClr val="7A90B0"/>
          </a:solidFill>
        </p:spPr>
        <p:txBody>
          <a:bodyPr vert="vert270" lIns="144000" tIns="72000" rIns="144000" bIns="72000" anchor="ctr"/>
          <a:lstStyle>
            <a:lvl1pPr marL="0" indent="0" algn="ctr">
              <a:buNone/>
              <a:defRPr sz="1100" b="1" i="0">
                <a:solidFill>
                  <a:schemeClr val="bg1"/>
                </a:solidFill>
              </a:defRPr>
            </a:lvl1pPr>
            <a:lvl2pPr marL="0" indent="0">
              <a:buNone/>
              <a:defRPr sz="1400" b="0" i="0"/>
            </a:lvl2pPr>
            <a:lvl3pPr marL="0" indent="0">
              <a:buNone/>
              <a:defRPr sz="1400" b="0" i="0"/>
            </a:lvl3pPr>
            <a:lvl4pPr marL="0" indent="0">
              <a:buFont typeface="Arial" panose="020B0604020202020204" pitchFamily="34" charset="0"/>
              <a:buNone/>
              <a:defRPr sz="1400" b="0" i="0"/>
            </a:lvl4pPr>
            <a:lvl5pPr marL="0" indent="0">
              <a:buFont typeface="Arial" panose="020B0604020202020204" pitchFamily="34" charset="0"/>
              <a:buNone/>
              <a:defRPr sz="1400" b="0" i="0"/>
            </a:lvl5pPr>
            <a:lvl6pPr marL="0" indent="0">
              <a:buNone/>
              <a:defRPr sz="1400" b="0" i="0"/>
            </a:lvl6pPr>
            <a:lvl7pPr marL="0" indent="0">
              <a:buNone/>
              <a:defRPr sz="1400" b="0" i="0"/>
            </a:lvl7pPr>
            <a:lvl8pPr marL="0" indent="0">
              <a:buNone/>
              <a:defRPr sz="1400" b="0" i="0"/>
            </a:lvl8pPr>
            <a:lvl9pPr marL="0" indent="0">
              <a:buNone/>
              <a:defRPr sz="1400" b="0" i="0"/>
            </a:lvl9pPr>
          </a:lstStyle>
          <a:p>
            <a:pPr lvl="0"/>
            <a:r>
              <a:rPr lang="nl-NL" dirty="0"/>
              <a:t>Omschrijving</a:t>
            </a:r>
          </a:p>
        </p:txBody>
      </p:sp>
      <p:sp>
        <p:nvSpPr>
          <p:cNvPr id="42" name="Tijdelijke aanduiding voor tekst 6">
            <a:extLst>
              <a:ext uri="{FF2B5EF4-FFF2-40B4-BE49-F238E27FC236}">
                <a16:creationId xmlns:a16="http://schemas.microsoft.com/office/drawing/2014/main" id="{88C740B3-5EAF-BAFC-8CE5-6CB0D078D3BF}"/>
              </a:ext>
            </a:extLst>
          </p:cNvPr>
          <p:cNvSpPr>
            <a:spLocks noGrp="1"/>
          </p:cNvSpPr>
          <p:nvPr>
            <p:ph type="body" sz="quarter" idx="34" hasCustomPrompt="1"/>
          </p:nvPr>
        </p:nvSpPr>
        <p:spPr>
          <a:xfrm>
            <a:off x="840280" y="4522371"/>
            <a:ext cx="3059476" cy="387798"/>
          </a:xfrm>
          <a:solidFill>
            <a:srgbClr val="002C6C">
              <a:alpha val="14902"/>
            </a:srgbClr>
          </a:solidFill>
        </p:spPr>
        <p:txBody>
          <a:bodyPr lIns="144000" tIns="72000" rIns="144000" bIns="72000" anchor="ctr"/>
          <a:lstStyle>
            <a:lvl1pPr marL="0" indent="0">
              <a:buNone/>
              <a:defRPr sz="1200" b="0" i="0"/>
            </a:lvl1pPr>
            <a:lvl2pPr marL="0" indent="0">
              <a:buNone/>
              <a:defRPr sz="1400" b="0" i="0"/>
            </a:lvl2pPr>
            <a:lvl3pPr marL="0" indent="0">
              <a:buNone/>
              <a:defRPr sz="1400" b="0" i="0"/>
            </a:lvl3pPr>
            <a:lvl4pPr marL="0" indent="0">
              <a:buFont typeface="Arial" panose="020B0604020202020204" pitchFamily="34" charset="0"/>
              <a:buNone/>
              <a:defRPr sz="1400" b="0" i="0"/>
            </a:lvl4pPr>
            <a:lvl5pPr marL="0" indent="0">
              <a:buFont typeface="Arial" panose="020B0604020202020204" pitchFamily="34" charset="0"/>
              <a:buNone/>
              <a:defRPr sz="1400" b="0" i="0"/>
            </a:lvl5pPr>
            <a:lvl6pPr marL="0" indent="0">
              <a:buNone/>
              <a:defRPr sz="1400" b="0" i="0"/>
            </a:lvl6pPr>
            <a:lvl7pPr marL="0" indent="0">
              <a:buNone/>
              <a:defRPr sz="1400" b="0" i="0"/>
            </a:lvl7pPr>
            <a:lvl8pPr marL="0" indent="0">
              <a:buNone/>
              <a:defRPr sz="1400" b="0" i="0"/>
            </a:lvl8pPr>
            <a:lvl9pPr marL="0" indent="0">
              <a:buNone/>
              <a:defRPr sz="1400" b="0" i="0"/>
            </a:lvl9pPr>
          </a:lstStyle>
          <a:p>
            <a:pPr lvl="0"/>
            <a:r>
              <a:rPr lang="nl-NL" dirty="0"/>
              <a:t>Plak hier je tekst</a:t>
            </a:r>
          </a:p>
        </p:txBody>
      </p:sp>
      <p:sp>
        <p:nvSpPr>
          <p:cNvPr id="43" name="Tijdelijke aanduiding voor tekst 6">
            <a:extLst>
              <a:ext uri="{FF2B5EF4-FFF2-40B4-BE49-F238E27FC236}">
                <a16:creationId xmlns:a16="http://schemas.microsoft.com/office/drawing/2014/main" id="{CECCEA7F-A90B-2F0F-FBFF-8A36D568C782}"/>
              </a:ext>
            </a:extLst>
          </p:cNvPr>
          <p:cNvSpPr>
            <a:spLocks noGrp="1"/>
          </p:cNvSpPr>
          <p:nvPr>
            <p:ph type="body" sz="quarter" idx="35" hasCustomPrompt="1"/>
          </p:nvPr>
        </p:nvSpPr>
        <p:spPr>
          <a:xfrm>
            <a:off x="840280" y="4994472"/>
            <a:ext cx="1725417" cy="387798"/>
          </a:xfrm>
          <a:solidFill>
            <a:srgbClr val="002C6C">
              <a:alpha val="14902"/>
            </a:srgbClr>
          </a:solidFill>
        </p:spPr>
        <p:txBody>
          <a:bodyPr lIns="144000" tIns="72000" rIns="144000" bIns="72000" anchor="ctr"/>
          <a:lstStyle>
            <a:lvl1pPr marL="0" indent="0">
              <a:buNone/>
              <a:defRPr sz="1200" b="0" i="0"/>
            </a:lvl1pPr>
            <a:lvl2pPr marL="0" indent="0">
              <a:buNone/>
              <a:defRPr sz="1400" b="0" i="0"/>
            </a:lvl2pPr>
            <a:lvl3pPr marL="0" indent="0">
              <a:buNone/>
              <a:defRPr sz="1400" b="0" i="0"/>
            </a:lvl3pPr>
            <a:lvl4pPr marL="0" indent="0">
              <a:buFont typeface="Arial" panose="020B0604020202020204" pitchFamily="34" charset="0"/>
              <a:buNone/>
              <a:defRPr sz="1400" b="0" i="0"/>
            </a:lvl4pPr>
            <a:lvl5pPr marL="0" indent="0">
              <a:buFont typeface="Arial" panose="020B0604020202020204" pitchFamily="34" charset="0"/>
              <a:buNone/>
              <a:defRPr sz="1400" b="0" i="0"/>
            </a:lvl5pPr>
            <a:lvl6pPr marL="0" indent="0">
              <a:buNone/>
              <a:defRPr sz="1400" b="0" i="0"/>
            </a:lvl6pPr>
            <a:lvl7pPr marL="0" indent="0">
              <a:buNone/>
              <a:defRPr sz="1400" b="0" i="0"/>
            </a:lvl7pPr>
            <a:lvl8pPr marL="0" indent="0">
              <a:buNone/>
              <a:defRPr sz="1400" b="0" i="0"/>
            </a:lvl8pPr>
            <a:lvl9pPr marL="0" indent="0">
              <a:buNone/>
              <a:defRPr sz="1400" b="0" i="0"/>
            </a:lvl9pPr>
          </a:lstStyle>
          <a:p>
            <a:pPr lvl="0"/>
            <a:r>
              <a:rPr lang="nl-NL" dirty="0"/>
              <a:t>Plak hier je tekst</a:t>
            </a:r>
          </a:p>
        </p:txBody>
      </p:sp>
      <p:sp>
        <p:nvSpPr>
          <p:cNvPr id="44" name="Tijdelijke aanduiding voor tekst 6">
            <a:extLst>
              <a:ext uri="{FF2B5EF4-FFF2-40B4-BE49-F238E27FC236}">
                <a16:creationId xmlns:a16="http://schemas.microsoft.com/office/drawing/2014/main" id="{0F134292-984C-F958-75B9-4AB96FE4EE8E}"/>
              </a:ext>
            </a:extLst>
          </p:cNvPr>
          <p:cNvSpPr>
            <a:spLocks noGrp="1"/>
          </p:cNvSpPr>
          <p:nvPr>
            <p:ph type="body" sz="quarter" idx="36" hasCustomPrompt="1"/>
          </p:nvPr>
        </p:nvSpPr>
        <p:spPr>
          <a:xfrm>
            <a:off x="840280" y="5466573"/>
            <a:ext cx="2603825" cy="387798"/>
          </a:xfrm>
          <a:solidFill>
            <a:srgbClr val="002C6C">
              <a:alpha val="14902"/>
            </a:srgbClr>
          </a:solidFill>
        </p:spPr>
        <p:txBody>
          <a:bodyPr lIns="144000" tIns="72000" rIns="144000" bIns="72000" anchor="ctr"/>
          <a:lstStyle>
            <a:lvl1pPr marL="0" indent="0">
              <a:buNone/>
              <a:defRPr sz="1200" b="0" i="0"/>
            </a:lvl1pPr>
            <a:lvl2pPr marL="0" indent="0">
              <a:buNone/>
              <a:defRPr sz="1400" b="0" i="0"/>
            </a:lvl2pPr>
            <a:lvl3pPr marL="0" indent="0">
              <a:buNone/>
              <a:defRPr sz="1400" b="0" i="0"/>
            </a:lvl3pPr>
            <a:lvl4pPr marL="0" indent="0">
              <a:buFont typeface="Arial" panose="020B0604020202020204" pitchFamily="34" charset="0"/>
              <a:buNone/>
              <a:defRPr sz="1400" b="0" i="0"/>
            </a:lvl4pPr>
            <a:lvl5pPr marL="0" indent="0">
              <a:buFont typeface="Arial" panose="020B0604020202020204" pitchFamily="34" charset="0"/>
              <a:buNone/>
              <a:defRPr sz="1400" b="0" i="0"/>
            </a:lvl5pPr>
            <a:lvl6pPr marL="0" indent="0">
              <a:buNone/>
              <a:defRPr sz="1400" b="0" i="0"/>
            </a:lvl6pPr>
            <a:lvl7pPr marL="0" indent="0">
              <a:buNone/>
              <a:defRPr sz="1400" b="0" i="0"/>
            </a:lvl7pPr>
            <a:lvl8pPr marL="0" indent="0">
              <a:buNone/>
              <a:defRPr sz="1400" b="0" i="0"/>
            </a:lvl8pPr>
            <a:lvl9pPr marL="0" indent="0">
              <a:buNone/>
              <a:defRPr sz="1400" b="0" i="0"/>
            </a:lvl9pPr>
          </a:lstStyle>
          <a:p>
            <a:pPr lvl="0"/>
            <a:r>
              <a:rPr lang="nl-NL" dirty="0"/>
              <a:t>Plak hier je tekst</a:t>
            </a:r>
          </a:p>
        </p:txBody>
      </p:sp>
      <p:sp>
        <p:nvSpPr>
          <p:cNvPr id="10" name="Tijdelijke aanduiding voor tekst 6">
            <a:extLst>
              <a:ext uri="{FF2B5EF4-FFF2-40B4-BE49-F238E27FC236}">
                <a16:creationId xmlns:a16="http://schemas.microsoft.com/office/drawing/2014/main" id="{C3BA2B0B-D142-04D7-E35F-FB75DBC0C3A0}"/>
              </a:ext>
            </a:extLst>
          </p:cNvPr>
          <p:cNvSpPr>
            <a:spLocks noGrp="1"/>
          </p:cNvSpPr>
          <p:nvPr>
            <p:ph type="body" sz="quarter" idx="16" hasCustomPrompt="1"/>
          </p:nvPr>
        </p:nvSpPr>
        <p:spPr>
          <a:xfrm>
            <a:off x="0" y="4519315"/>
            <a:ext cx="781050" cy="1332000"/>
          </a:xfrm>
          <a:solidFill>
            <a:srgbClr val="7A90B0"/>
          </a:solidFill>
        </p:spPr>
        <p:txBody>
          <a:bodyPr vert="vert270" lIns="144000" tIns="72000" rIns="144000" bIns="72000" anchor="ctr"/>
          <a:lstStyle>
            <a:lvl1pPr marL="0" indent="0" algn="ctr">
              <a:buNone/>
              <a:defRPr sz="1100" b="1" i="0">
                <a:solidFill>
                  <a:schemeClr val="bg1"/>
                </a:solidFill>
              </a:defRPr>
            </a:lvl1pPr>
            <a:lvl2pPr marL="0" indent="0">
              <a:buNone/>
              <a:defRPr sz="1400" b="0" i="0"/>
            </a:lvl2pPr>
            <a:lvl3pPr marL="0" indent="0">
              <a:buNone/>
              <a:defRPr sz="1400" b="0" i="0"/>
            </a:lvl3pPr>
            <a:lvl4pPr marL="0" indent="0">
              <a:buFont typeface="Arial" panose="020B0604020202020204" pitchFamily="34" charset="0"/>
              <a:buNone/>
              <a:defRPr sz="1400" b="0" i="0"/>
            </a:lvl4pPr>
            <a:lvl5pPr marL="0" indent="0">
              <a:buFont typeface="Arial" panose="020B0604020202020204" pitchFamily="34" charset="0"/>
              <a:buNone/>
              <a:defRPr sz="1400" b="0" i="0"/>
            </a:lvl5pPr>
            <a:lvl6pPr marL="0" indent="0">
              <a:buNone/>
              <a:defRPr sz="1400" b="0" i="0"/>
            </a:lvl6pPr>
            <a:lvl7pPr marL="0" indent="0">
              <a:buNone/>
              <a:defRPr sz="1400" b="0" i="0"/>
            </a:lvl7pPr>
            <a:lvl8pPr marL="0" indent="0">
              <a:buNone/>
              <a:defRPr sz="1400" b="0" i="0"/>
            </a:lvl8pPr>
            <a:lvl9pPr marL="0" indent="0">
              <a:buNone/>
              <a:defRPr sz="1400" b="0" i="0"/>
            </a:lvl9pPr>
          </a:lstStyle>
          <a:p>
            <a:pPr lvl="0"/>
            <a:r>
              <a:rPr lang="nl-NL" dirty="0"/>
              <a:t>Omschrijving</a:t>
            </a:r>
          </a:p>
        </p:txBody>
      </p:sp>
      <p:sp>
        <p:nvSpPr>
          <p:cNvPr id="27" name="Tijdelijke aanduiding voor tekst 6">
            <a:extLst>
              <a:ext uri="{FF2B5EF4-FFF2-40B4-BE49-F238E27FC236}">
                <a16:creationId xmlns:a16="http://schemas.microsoft.com/office/drawing/2014/main" id="{0ACBC1BB-6CE1-4567-BCDC-2E8F5B7BE583}"/>
              </a:ext>
            </a:extLst>
          </p:cNvPr>
          <p:cNvSpPr>
            <a:spLocks noGrp="1"/>
          </p:cNvSpPr>
          <p:nvPr userDrawn="1">
            <p:ph type="body" sz="quarter" idx="19" hasCustomPrompt="1"/>
          </p:nvPr>
        </p:nvSpPr>
        <p:spPr>
          <a:xfrm>
            <a:off x="840031" y="1340768"/>
            <a:ext cx="828000" cy="241658"/>
          </a:xfrm>
          <a:solidFill>
            <a:schemeClr val="tx1"/>
          </a:solidFill>
        </p:spPr>
        <p:txBody>
          <a:bodyPr lIns="144000" tIns="72000" rIns="144000" bIns="72000" anchor="ctr">
            <a:noAutofit/>
          </a:bodyPr>
          <a:lstStyle>
            <a:lvl1pPr marL="0" indent="0" algn="ctr">
              <a:buNone/>
              <a:defRPr sz="1100" b="1" i="0" cap="small" baseline="0">
                <a:solidFill>
                  <a:schemeClr val="bg1"/>
                </a:solidFill>
              </a:defRPr>
            </a:lvl1pPr>
            <a:lvl2pPr marL="0" indent="0">
              <a:buNone/>
              <a:defRPr sz="1400" b="0" i="0"/>
            </a:lvl2pPr>
            <a:lvl3pPr marL="0" indent="0">
              <a:buNone/>
              <a:defRPr sz="1400" b="0" i="0"/>
            </a:lvl3pPr>
            <a:lvl4pPr marL="0" indent="0">
              <a:buFont typeface="Arial" panose="020B0604020202020204" pitchFamily="34" charset="0"/>
              <a:buNone/>
              <a:defRPr sz="1400" b="0" i="0"/>
            </a:lvl4pPr>
            <a:lvl5pPr marL="0" indent="0">
              <a:buFont typeface="Arial" panose="020B0604020202020204" pitchFamily="34" charset="0"/>
              <a:buNone/>
              <a:defRPr sz="1400" b="0" i="0"/>
            </a:lvl5pPr>
            <a:lvl6pPr marL="0" indent="0">
              <a:buNone/>
              <a:defRPr sz="1400" b="0" i="0"/>
            </a:lvl6pPr>
            <a:lvl7pPr marL="0" indent="0">
              <a:buNone/>
              <a:defRPr sz="1400" b="0" i="0"/>
            </a:lvl7pPr>
            <a:lvl8pPr marL="0" indent="0">
              <a:buNone/>
              <a:defRPr sz="1400" b="0" i="0"/>
            </a:lvl8pPr>
            <a:lvl9pPr marL="0" indent="0">
              <a:buNone/>
              <a:defRPr sz="1400" b="0" i="0"/>
            </a:lvl9pPr>
          </a:lstStyle>
          <a:p>
            <a:pPr lvl="0"/>
            <a:r>
              <a:rPr lang="nl-NL" dirty="0"/>
              <a:t>Maand</a:t>
            </a:r>
          </a:p>
        </p:txBody>
      </p:sp>
      <p:sp>
        <p:nvSpPr>
          <p:cNvPr id="28" name="Tijdelijke aanduiding voor tekst 6">
            <a:extLst>
              <a:ext uri="{FF2B5EF4-FFF2-40B4-BE49-F238E27FC236}">
                <a16:creationId xmlns:a16="http://schemas.microsoft.com/office/drawing/2014/main" id="{A225B559-7DFE-01FA-5E80-1EA78E3920EC}"/>
              </a:ext>
            </a:extLst>
          </p:cNvPr>
          <p:cNvSpPr>
            <a:spLocks noGrp="1"/>
          </p:cNvSpPr>
          <p:nvPr>
            <p:ph type="body" sz="quarter" idx="20" hasCustomPrompt="1"/>
          </p:nvPr>
        </p:nvSpPr>
        <p:spPr>
          <a:xfrm>
            <a:off x="1720555" y="1340768"/>
            <a:ext cx="828000" cy="241658"/>
          </a:xfrm>
          <a:solidFill>
            <a:srgbClr val="7A90B0"/>
          </a:solidFill>
        </p:spPr>
        <p:txBody>
          <a:bodyPr lIns="144000" tIns="72000" rIns="144000" bIns="72000" anchor="ctr">
            <a:noAutofit/>
          </a:bodyPr>
          <a:lstStyle>
            <a:lvl1pPr marL="0" indent="0" algn="ctr">
              <a:buNone/>
              <a:defRPr sz="1100" b="1" i="0" cap="small" baseline="0">
                <a:solidFill>
                  <a:schemeClr val="bg1"/>
                </a:solidFill>
              </a:defRPr>
            </a:lvl1pPr>
            <a:lvl2pPr marL="0" indent="0">
              <a:buNone/>
              <a:defRPr sz="1400" b="0" i="0"/>
            </a:lvl2pPr>
            <a:lvl3pPr marL="0" indent="0">
              <a:buNone/>
              <a:defRPr sz="1400" b="0" i="0"/>
            </a:lvl3pPr>
            <a:lvl4pPr marL="0" indent="0">
              <a:buFont typeface="Arial" panose="020B0604020202020204" pitchFamily="34" charset="0"/>
              <a:buNone/>
              <a:defRPr sz="1400" b="0" i="0"/>
            </a:lvl4pPr>
            <a:lvl5pPr marL="0" indent="0">
              <a:buFont typeface="Arial" panose="020B0604020202020204" pitchFamily="34" charset="0"/>
              <a:buNone/>
              <a:defRPr sz="1400" b="0" i="0"/>
            </a:lvl5pPr>
            <a:lvl6pPr marL="0" indent="0">
              <a:buNone/>
              <a:defRPr sz="1400" b="0" i="0"/>
            </a:lvl6pPr>
            <a:lvl7pPr marL="0" indent="0">
              <a:buNone/>
              <a:defRPr sz="1400" b="0" i="0"/>
            </a:lvl7pPr>
            <a:lvl8pPr marL="0" indent="0">
              <a:buNone/>
              <a:defRPr sz="1400" b="0" i="0"/>
            </a:lvl8pPr>
            <a:lvl9pPr marL="0" indent="0">
              <a:buNone/>
              <a:defRPr sz="1400" b="0" i="0"/>
            </a:lvl9pPr>
          </a:lstStyle>
          <a:p>
            <a:pPr lvl="0"/>
            <a:r>
              <a:rPr lang="nl-NL" dirty="0"/>
              <a:t>Maand</a:t>
            </a:r>
          </a:p>
        </p:txBody>
      </p:sp>
      <p:sp>
        <p:nvSpPr>
          <p:cNvPr id="29" name="Tijdelijke aanduiding voor tekst 6">
            <a:extLst>
              <a:ext uri="{FF2B5EF4-FFF2-40B4-BE49-F238E27FC236}">
                <a16:creationId xmlns:a16="http://schemas.microsoft.com/office/drawing/2014/main" id="{B71BACBB-1E88-42E6-7866-97BB3CBDEFF4}"/>
              </a:ext>
            </a:extLst>
          </p:cNvPr>
          <p:cNvSpPr>
            <a:spLocks noGrp="1"/>
          </p:cNvSpPr>
          <p:nvPr>
            <p:ph type="body" sz="quarter" idx="21" hasCustomPrompt="1"/>
          </p:nvPr>
        </p:nvSpPr>
        <p:spPr>
          <a:xfrm>
            <a:off x="2601079" y="1340768"/>
            <a:ext cx="828000" cy="241658"/>
          </a:xfrm>
          <a:solidFill>
            <a:schemeClr val="tx1"/>
          </a:solidFill>
        </p:spPr>
        <p:txBody>
          <a:bodyPr lIns="144000" tIns="72000" rIns="144000" bIns="72000" anchor="ctr">
            <a:noAutofit/>
          </a:bodyPr>
          <a:lstStyle>
            <a:lvl1pPr marL="0" indent="0" algn="ctr">
              <a:buNone/>
              <a:defRPr sz="1100" b="1" i="0" cap="small" baseline="0">
                <a:solidFill>
                  <a:schemeClr val="bg1"/>
                </a:solidFill>
              </a:defRPr>
            </a:lvl1pPr>
            <a:lvl2pPr marL="0" indent="0">
              <a:buNone/>
              <a:defRPr sz="1400" b="0" i="0"/>
            </a:lvl2pPr>
            <a:lvl3pPr marL="0" indent="0">
              <a:buNone/>
              <a:defRPr sz="1400" b="0" i="0"/>
            </a:lvl3pPr>
            <a:lvl4pPr marL="0" indent="0">
              <a:buFont typeface="Arial" panose="020B0604020202020204" pitchFamily="34" charset="0"/>
              <a:buNone/>
              <a:defRPr sz="1400" b="0" i="0"/>
            </a:lvl4pPr>
            <a:lvl5pPr marL="0" indent="0">
              <a:buFont typeface="Arial" panose="020B0604020202020204" pitchFamily="34" charset="0"/>
              <a:buNone/>
              <a:defRPr sz="1400" b="0" i="0"/>
            </a:lvl5pPr>
            <a:lvl6pPr marL="0" indent="0">
              <a:buNone/>
              <a:defRPr sz="1400" b="0" i="0"/>
            </a:lvl6pPr>
            <a:lvl7pPr marL="0" indent="0">
              <a:buNone/>
              <a:defRPr sz="1400" b="0" i="0"/>
            </a:lvl7pPr>
            <a:lvl8pPr marL="0" indent="0">
              <a:buNone/>
              <a:defRPr sz="1400" b="0" i="0"/>
            </a:lvl8pPr>
            <a:lvl9pPr marL="0" indent="0">
              <a:buNone/>
              <a:defRPr sz="1400" b="0" i="0"/>
            </a:lvl9pPr>
          </a:lstStyle>
          <a:p>
            <a:pPr lvl="0"/>
            <a:r>
              <a:rPr lang="nl-NL" dirty="0"/>
              <a:t>Maand</a:t>
            </a:r>
          </a:p>
        </p:txBody>
      </p:sp>
      <p:sp>
        <p:nvSpPr>
          <p:cNvPr id="30" name="Tijdelijke aanduiding voor tekst 6">
            <a:extLst>
              <a:ext uri="{FF2B5EF4-FFF2-40B4-BE49-F238E27FC236}">
                <a16:creationId xmlns:a16="http://schemas.microsoft.com/office/drawing/2014/main" id="{84E6B61F-8E40-5AA6-B352-DA13B6845687}"/>
              </a:ext>
            </a:extLst>
          </p:cNvPr>
          <p:cNvSpPr>
            <a:spLocks noGrp="1"/>
          </p:cNvSpPr>
          <p:nvPr>
            <p:ph type="body" sz="quarter" idx="22" hasCustomPrompt="1"/>
          </p:nvPr>
        </p:nvSpPr>
        <p:spPr>
          <a:xfrm>
            <a:off x="3481603" y="1340768"/>
            <a:ext cx="828000" cy="241658"/>
          </a:xfrm>
          <a:solidFill>
            <a:srgbClr val="7A90B0"/>
          </a:solidFill>
        </p:spPr>
        <p:txBody>
          <a:bodyPr lIns="144000" tIns="72000" rIns="144000" bIns="72000" anchor="ctr">
            <a:noAutofit/>
          </a:bodyPr>
          <a:lstStyle>
            <a:lvl1pPr marL="0" indent="0" algn="ctr">
              <a:buNone/>
              <a:defRPr sz="1100" b="1" i="0" cap="small" baseline="0">
                <a:solidFill>
                  <a:schemeClr val="bg1"/>
                </a:solidFill>
              </a:defRPr>
            </a:lvl1pPr>
            <a:lvl2pPr marL="0" indent="0">
              <a:buNone/>
              <a:defRPr sz="1400" b="0" i="0"/>
            </a:lvl2pPr>
            <a:lvl3pPr marL="0" indent="0">
              <a:buNone/>
              <a:defRPr sz="1400" b="0" i="0"/>
            </a:lvl3pPr>
            <a:lvl4pPr marL="0" indent="0">
              <a:buFont typeface="Arial" panose="020B0604020202020204" pitchFamily="34" charset="0"/>
              <a:buNone/>
              <a:defRPr sz="1400" b="0" i="0"/>
            </a:lvl4pPr>
            <a:lvl5pPr marL="0" indent="0">
              <a:buFont typeface="Arial" panose="020B0604020202020204" pitchFamily="34" charset="0"/>
              <a:buNone/>
              <a:defRPr sz="1400" b="0" i="0"/>
            </a:lvl5pPr>
            <a:lvl6pPr marL="0" indent="0">
              <a:buNone/>
              <a:defRPr sz="1400" b="0" i="0"/>
            </a:lvl6pPr>
            <a:lvl7pPr marL="0" indent="0">
              <a:buNone/>
              <a:defRPr sz="1400" b="0" i="0"/>
            </a:lvl7pPr>
            <a:lvl8pPr marL="0" indent="0">
              <a:buNone/>
              <a:defRPr sz="1400" b="0" i="0"/>
            </a:lvl8pPr>
            <a:lvl9pPr marL="0" indent="0">
              <a:buNone/>
              <a:defRPr sz="1400" b="0" i="0"/>
            </a:lvl9pPr>
          </a:lstStyle>
          <a:p>
            <a:pPr lvl="0"/>
            <a:r>
              <a:rPr lang="nl-NL" dirty="0"/>
              <a:t>Maand</a:t>
            </a:r>
          </a:p>
        </p:txBody>
      </p:sp>
      <p:sp>
        <p:nvSpPr>
          <p:cNvPr id="31" name="Tijdelijke aanduiding voor tekst 6">
            <a:extLst>
              <a:ext uri="{FF2B5EF4-FFF2-40B4-BE49-F238E27FC236}">
                <a16:creationId xmlns:a16="http://schemas.microsoft.com/office/drawing/2014/main" id="{33CB3ABA-6136-8269-8231-9A8DF816BFB7}"/>
              </a:ext>
            </a:extLst>
          </p:cNvPr>
          <p:cNvSpPr>
            <a:spLocks noGrp="1"/>
          </p:cNvSpPr>
          <p:nvPr>
            <p:ph type="body" sz="quarter" idx="23" hasCustomPrompt="1"/>
          </p:nvPr>
        </p:nvSpPr>
        <p:spPr>
          <a:xfrm>
            <a:off x="4362127" y="1340768"/>
            <a:ext cx="828000" cy="241658"/>
          </a:xfrm>
          <a:solidFill>
            <a:schemeClr val="tx1"/>
          </a:solidFill>
        </p:spPr>
        <p:txBody>
          <a:bodyPr lIns="144000" tIns="72000" rIns="144000" bIns="72000" anchor="ctr">
            <a:noAutofit/>
          </a:bodyPr>
          <a:lstStyle>
            <a:lvl1pPr marL="0" indent="0" algn="ctr">
              <a:buNone/>
              <a:defRPr sz="1100" b="1" i="0" cap="small" baseline="0">
                <a:solidFill>
                  <a:schemeClr val="bg1"/>
                </a:solidFill>
              </a:defRPr>
            </a:lvl1pPr>
            <a:lvl2pPr marL="0" indent="0">
              <a:buNone/>
              <a:defRPr sz="1400" b="0" i="0"/>
            </a:lvl2pPr>
            <a:lvl3pPr marL="0" indent="0">
              <a:buNone/>
              <a:defRPr sz="1400" b="0" i="0"/>
            </a:lvl3pPr>
            <a:lvl4pPr marL="0" indent="0">
              <a:buFont typeface="Arial" panose="020B0604020202020204" pitchFamily="34" charset="0"/>
              <a:buNone/>
              <a:defRPr sz="1400" b="0" i="0"/>
            </a:lvl4pPr>
            <a:lvl5pPr marL="0" indent="0">
              <a:buFont typeface="Arial" panose="020B0604020202020204" pitchFamily="34" charset="0"/>
              <a:buNone/>
              <a:defRPr sz="1400" b="0" i="0"/>
            </a:lvl5pPr>
            <a:lvl6pPr marL="0" indent="0">
              <a:buNone/>
              <a:defRPr sz="1400" b="0" i="0"/>
            </a:lvl6pPr>
            <a:lvl7pPr marL="0" indent="0">
              <a:buNone/>
              <a:defRPr sz="1400" b="0" i="0"/>
            </a:lvl7pPr>
            <a:lvl8pPr marL="0" indent="0">
              <a:buNone/>
              <a:defRPr sz="1400" b="0" i="0"/>
            </a:lvl8pPr>
            <a:lvl9pPr marL="0" indent="0">
              <a:buNone/>
              <a:defRPr sz="1400" b="0" i="0"/>
            </a:lvl9pPr>
          </a:lstStyle>
          <a:p>
            <a:pPr lvl="0"/>
            <a:r>
              <a:rPr lang="nl-NL" dirty="0"/>
              <a:t>Maand</a:t>
            </a:r>
          </a:p>
        </p:txBody>
      </p:sp>
      <p:sp>
        <p:nvSpPr>
          <p:cNvPr id="32" name="Tijdelijke aanduiding voor tekst 6">
            <a:extLst>
              <a:ext uri="{FF2B5EF4-FFF2-40B4-BE49-F238E27FC236}">
                <a16:creationId xmlns:a16="http://schemas.microsoft.com/office/drawing/2014/main" id="{89201FE8-FB40-9BB0-436A-8BD5854DF0B8}"/>
              </a:ext>
            </a:extLst>
          </p:cNvPr>
          <p:cNvSpPr>
            <a:spLocks noGrp="1"/>
          </p:cNvSpPr>
          <p:nvPr>
            <p:ph type="body" sz="quarter" idx="24" hasCustomPrompt="1"/>
          </p:nvPr>
        </p:nvSpPr>
        <p:spPr>
          <a:xfrm>
            <a:off x="5242651" y="1340768"/>
            <a:ext cx="828000" cy="241658"/>
          </a:xfrm>
          <a:solidFill>
            <a:srgbClr val="7A90B0"/>
          </a:solidFill>
        </p:spPr>
        <p:txBody>
          <a:bodyPr lIns="144000" tIns="72000" rIns="144000" bIns="72000" anchor="ctr">
            <a:noAutofit/>
          </a:bodyPr>
          <a:lstStyle>
            <a:lvl1pPr marL="0" indent="0" algn="ctr">
              <a:buNone/>
              <a:defRPr sz="1100" b="1" i="0" cap="small" baseline="0">
                <a:solidFill>
                  <a:schemeClr val="bg1"/>
                </a:solidFill>
              </a:defRPr>
            </a:lvl1pPr>
            <a:lvl2pPr marL="0" indent="0">
              <a:buNone/>
              <a:defRPr sz="1400" b="0" i="0"/>
            </a:lvl2pPr>
            <a:lvl3pPr marL="0" indent="0">
              <a:buNone/>
              <a:defRPr sz="1400" b="0" i="0"/>
            </a:lvl3pPr>
            <a:lvl4pPr marL="0" indent="0">
              <a:buFont typeface="Arial" panose="020B0604020202020204" pitchFamily="34" charset="0"/>
              <a:buNone/>
              <a:defRPr sz="1400" b="0" i="0"/>
            </a:lvl4pPr>
            <a:lvl5pPr marL="0" indent="0">
              <a:buFont typeface="Arial" panose="020B0604020202020204" pitchFamily="34" charset="0"/>
              <a:buNone/>
              <a:defRPr sz="1400" b="0" i="0"/>
            </a:lvl5pPr>
            <a:lvl6pPr marL="0" indent="0">
              <a:buNone/>
              <a:defRPr sz="1400" b="0" i="0"/>
            </a:lvl6pPr>
            <a:lvl7pPr marL="0" indent="0">
              <a:buNone/>
              <a:defRPr sz="1400" b="0" i="0"/>
            </a:lvl7pPr>
            <a:lvl8pPr marL="0" indent="0">
              <a:buNone/>
              <a:defRPr sz="1400" b="0" i="0"/>
            </a:lvl8pPr>
            <a:lvl9pPr marL="0" indent="0">
              <a:buNone/>
              <a:defRPr sz="1400" b="0" i="0"/>
            </a:lvl9pPr>
          </a:lstStyle>
          <a:p>
            <a:pPr lvl="0"/>
            <a:r>
              <a:rPr lang="nl-NL" dirty="0"/>
              <a:t>Maand</a:t>
            </a:r>
          </a:p>
        </p:txBody>
      </p:sp>
      <p:sp>
        <p:nvSpPr>
          <p:cNvPr id="33" name="Tijdelijke aanduiding voor tekst 6">
            <a:extLst>
              <a:ext uri="{FF2B5EF4-FFF2-40B4-BE49-F238E27FC236}">
                <a16:creationId xmlns:a16="http://schemas.microsoft.com/office/drawing/2014/main" id="{4D8F134E-948A-3CBD-9209-4F0EDD749947}"/>
              </a:ext>
            </a:extLst>
          </p:cNvPr>
          <p:cNvSpPr>
            <a:spLocks noGrp="1"/>
          </p:cNvSpPr>
          <p:nvPr>
            <p:ph type="body" sz="quarter" idx="25" hasCustomPrompt="1"/>
          </p:nvPr>
        </p:nvSpPr>
        <p:spPr>
          <a:xfrm>
            <a:off x="6123175" y="1340768"/>
            <a:ext cx="828000" cy="241658"/>
          </a:xfrm>
          <a:solidFill>
            <a:schemeClr val="tx1"/>
          </a:solidFill>
        </p:spPr>
        <p:txBody>
          <a:bodyPr lIns="144000" tIns="72000" rIns="144000" bIns="72000" anchor="ctr">
            <a:noAutofit/>
          </a:bodyPr>
          <a:lstStyle>
            <a:lvl1pPr marL="0" indent="0" algn="ctr">
              <a:buNone/>
              <a:defRPr sz="1100" b="1" i="0" cap="small" baseline="0">
                <a:solidFill>
                  <a:schemeClr val="bg1"/>
                </a:solidFill>
              </a:defRPr>
            </a:lvl1pPr>
            <a:lvl2pPr marL="0" indent="0">
              <a:buNone/>
              <a:defRPr sz="1400" b="0" i="0"/>
            </a:lvl2pPr>
            <a:lvl3pPr marL="0" indent="0">
              <a:buNone/>
              <a:defRPr sz="1400" b="0" i="0"/>
            </a:lvl3pPr>
            <a:lvl4pPr marL="0" indent="0">
              <a:buFont typeface="Arial" panose="020B0604020202020204" pitchFamily="34" charset="0"/>
              <a:buNone/>
              <a:defRPr sz="1400" b="0" i="0"/>
            </a:lvl4pPr>
            <a:lvl5pPr marL="0" indent="0">
              <a:buFont typeface="Arial" panose="020B0604020202020204" pitchFamily="34" charset="0"/>
              <a:buNone/>
              <a:defRPr sz="1400" b="0" i="0"/>
            </a:lvl5pPr>
            <a:lvl6pPr marL="0" indent="0">
              <a:buNone/>
              <a:defRPr sz="1400" b="0" i="0"/>
            </a:lvl6pPr>
            <a:lvl7pPr marL="0" indent="0">
              <a:buNone/>
              <a:defRPr sz="1400" b="0" i="0"/>
            </a:lvl7pPr>
            <a:lvl8pPr marL="0" indent="0">
              <a:buNone/>
              <a:defRPr sz="1400" b="0" i="0"/>
            </a:lvl8pPr>
            <a:lvl9pPr marL="0" indent="0">
              <a:buNone/>
              <a:defRPr sz="1400" b="0" i="0"/>
            </a:lvl9pPr>
          </a:lstStyle>
          <a:p>
            <a:pPr lvl="0"/>
            <a:r>
              <a:rPr lang="nl-NL" dirty="0"/>
              <a:t>Maand</a:t>
            </a:r>
          </a:p>
        </p:txBody>
      </p:sp>
      <p:sp>
        <p:nvSpPr>
          <p:cNvPr id="34" name="Tijdelijke aanduiding voor tekst 6">
            <a:extLst>
              <a:ext uri="{FF2B5EF4-FFF2-40B4-BE49-F238E27FC236}">
                <a16:creationId xmlns:a16="http://schemas.microsoft.com/office/drawing/2014/main" id="{BA15C430-B4BB-82B2-4CD7-D6EFAF77F22A}"/>
              </a:ext>
            </a:extLst>
          </p:cNvPr>
          <p:cNvSpPr>
            <a:spLocks noGrp="1"/>
          </p:cNvSpPr>
          <p:nvPr>
            <p:ph type="body" sz="quarter" idx="26" hasCustomPrompt="1"/>
          </p:nvPr>
        </p:nvSpPr>
        <p:spPr>
          <a:xfrm>
            <a:off x="7003699" y="1340768"/>
            <a:ext cx="828000" cy="241658"/>
          </a:xfrm>
          <a:solidFill>
            <a:srgbClr val="7A90B0"/>
          </a:solidFill>
        </p:spPr>
        <p:txBody>
          <a:bodyPr lIns="144000" tIns="72000" rIns="144000" bIns="72000" anchor="ctr">
            <a:noAutofit/>
          </a:bodyPr>
          <a:lstStyle>
            <a:lvl1pPr marL="0" indent="0" algn="ctr">
              <a:buNone/>
              <a:defRPr sz="1100" b="1" i="0" cap="small" baseline="0">
                <a:solidFill>
                  <a:schemeClr val="bg1"/>
                </a:solidFill>
              </a:defRPr>
            </a:lvl1pPr>
            <a:lvl2pPr marL="0" indent="0">
              <a:buNone/>
              <a:defRPr sz="1400" b="0" i="0"/>
            </a:lvl2pPr>
            <a:lvl3pPr marL="0" indent="0">
              <a:buNone/>
              <a:defRPr sz="1400" b="0" i="0"/>
            </a:lvl3pPr>
            <a:lvl4pPr marL="0" indent="0">
              <a:buFont typeface="Arial" panose="020B0604020202020204" pitchFamily="34" charset="0"/>
              <a:buNone/>
              <a:defRPr sz="1400" b="0" i="0"/>
            </a:lvl4pPr>
            <a:lvl5pPr marL="0" indent="0">
              <a:buFont typeface="Arial" panose="020B0604020202020204" pitchFamily="34" charset="0"/>
              <a:buNone/>
              <a:defRPr sz="1400" b="0" i="0"/>
            </a:lvl5pPr>
            <a:lvl6pPr marL="0" indent="0">
              <a:buNone/>
              <a:defRPr sz="1400" b="0" i="0"/>
            </a:lvl6pPr>
            <a:lvl7pPr marL="0" indent="0">
              <a:buNone/>
              <a:defRPr sz="1400" b="0" i="0"/>
            </a:lvl7pPr>
            <a:lvl8pPr marL="0" indent="0">
              <a:buNone/>
              <a:defRPr sz="1400" b="0" i="0"/>
            </a:lvl8pPr>
            <a:lvl9pPr marL="0" indent="0">
              <a:buNone/>
              <a:defRPr sz="1400" b="0" i="0"/>
            </a:lvl9pPr>
          </a:lstStyle>
          <a:p>
            <a:pPr lvl="0"/>
            <a:r>
              <a:rPr lang="nl-NL" dirty="0"/>
              <a:t>Maand</a:t>
            </a:r>
          </a:p>
        </p:txBody>
      </p:sp>
      <p:sp>
        <p:nvSpPr>
          <p:cNvPr id="35" name="Tijdelijke aanduiding voor tekst 6">
            <a:extLst>
              <a:ext uri="{FF2B5EF4-FFF2-40B4-BE49-F238E27FC236}">
                <a16:creationId xmlns:a16="http://schemas.microsoft.com/office/drawing/2014/main" id="{F6F49E06-BBDC-4CFC-A3CB-4476E4706B28}"/>
              </a:ext>
            </a:extLst>
          </p:cNvPr>
          <p:cNvSpPr>
            <a:spLocks noGrp="1"/>
          </p:cNvSpPr>
          <p:nvPr>
            <p:ph type="body" sz="quarter" idx="27" hasCustomPrompt="1"/>
          </p:nvPr>
        </p:nvSpPr>
        <p:spPr>
          <a:xfrm>
            <a:off x="7884223" y="1340768"/>
            <a:ext cx="828000" cy="241658"/>
          </a:xfrm>
          <a:solidFill>
            <a:schemeClr val="tx1"/>
          </a:solidFill>
        </p:spPr>
        <p:txBody>
          <a:bodyPr lIns="144000" tIns="72000" rIns="144000" bIns="72000" anchor="ctr">
            <a:noAutofit/>
          </a:bodyPr>
          <a:lstStyle>
            <a:lvl1pPr marL="0" indent="0" algn="ctr">
              <a:buNone/>
              <a:defRPr sz="1100" b="1" i="0" cap="small" baseline="0">
                <a:solidFill>
                  <a:schemeClr val="bg1"/>
                </a:solidFill>
              </a:defRPr>
            </a:lvl1pPr>
            <a:lvl2pPr marL="0" indent="0">
              <a:buNone/>
              <a:defRPr sz="1400" b="0" i="0"/>
            </a:lvl2pPr>
            <a:lvl3pPr marL="0" indent="0">
              <a:buNone/>
              <a:defRPr sz="1400" b="0" i="0"/>
            </a:lvl3pPr>
            <a:lvl4pPr marL="0" indent="0">
              <a:buFont typeface="Arial" panose="020B0604020202020204" pitchFamily="34" charset="0"/>
              <a:buNone/>
              <a:defRPr sz="1400" b="0" i="0"/>
            </a:lvl4pPr>
            <a:lvl5pPr marL="0" indent="0">
              <a:buFont typeface="Arial" panose="020B0604020202020204" pitchFamily="34" charset="0"/>
              <a:buNone/>
              <a:defRPr sz="1400" b="0" i="0"/>
            </a:lvl5pPr>
            <a:lvl6pPr marL="0" indent="0">
              <a:buNone/>
              <a:defRPr sz="1400" b="0" i="0"/>
            </a:lvl6pPr>
            <a:lvl7pPr marL="0" indent="0">
              <a:buNone/>
              <a:defRPr sz="1400" b="0" i="0"/>
            </a:lvl7pPr>
            <a:lvl8pPr marL="0" indent="0">
              <a:buNone/>
              <a:defRPr sz="1400" b="0" i="0"/>
            </a:lvl8pPr>
            <a:lvl9pPr marL="0" indent="0">
              <a:buNone/>
              <a:defRPr sz="1400" b="0" i="0"/>
            </a:lvl9pPr>
          </a:lstStyle>
          <a:p>
            <a:pPr lvl="0"/>
            <a:r>
              <a:rPr lang="nl-NL" dirty="0"/>
              <a:t>Maand</a:t>
            </a:r>
          </a:p>
        </p:txBody>
      </p:sp>
      <p:sp>
        <p:nvSpPr>
          <p:cNvPr id="36" name="Tijdelijke aanduiding voor tekst 6">
            <a:extLst>
              <a:ext uri="{FF2B5EF4-FFF2-40B4-BE49-F238E27FC236}">
                <a16:creationId xmlns:a16="http://schemas.microsoft.com/office/drawing/2014/main" id="{ECCEEA29-1BD1-59AE-DFFC-290BA717B6B5}"/>
              </a:ext>
            </a:extLst>
          </p:cNvPr>
          <p:cNvSpPr>
            <a:spLocks noGrp="1"/>
          </p:cNvSpPr>
          <p:nvPr>
            <p:ph type="body" sz="quarter" idx="28" hasCustomPrompt="1"/>
          </p:nvPr>
        </p:nvSpPr>
        <p:spPr>
          <a:xfrm>
            <a:off x="8764747" y="1340768"/>
            <a:ext cx="828000" cy="241658"/>
          </a:xfrm>
          <a:solidFill>
            <a:srgbClr val="7A90B0"/>
          </a:solidFill>
        </p:spPr>
        <p:txBody>
          <a:bodyPr lIns="144000" tIns="72000" rIns="144000" bIns="72000" anchor="ctr">
            <a:noAutofit/>
          </a:bodyPr>
          <a:lstStyle>
            <a:lvl1pPr marL="0" indent="0" algn="ctr">
              <a:buNone/>
              <a:defRPr sz="1100" b="1" i="0" cap="small" baseline="0">
                <a:solidFill>
                  <a:schemeClr val="bg1"/>
                </a:solidFill>
              </a:defRPr>
            </a:lvl1pPr>
            <a:lvl2pPr marL="0" indent="0">
              <a:buNone/>
              <a:defRPr sz="1400" b="0" i="0"/>
            </a:lvl2pPr>
            <a:lvl3pPr marL="0" indent="0">
              <a:buNone/>
              <a:defRPr sz="1400" b="0" i="0"/>
            </a:lvl3pPr>
            <a:lvl4pPr marL="0" indent="0">
              <a:buFont typeface="Arial" panose="020B0604020202020204" pitchFamily="34" charset="0"/>
              <a:buNone/>
              <a:defRPr sz="1400" b="0" i="0"/>
            </a:lvl4pPr>
            <a:lvl5pPr marL="0" indent="0">
              <a:buFont typeface="Arial" panose="020B0604020202020204" pitchFamily="34" charset="0"/>
              <a:buNone/>
              <a:defRPr sz="1400" b="0" i="0"/>
            </a:lvl5pPr>
            <a:lvl6pPr marL="0" indent="0">
              <a:buNone/>
              <a:defRPr sz="1400" b="0" i="0"/>
            </a:lvl6pPr>
            <a:lvl7pPr marL="0" indent="0">
              <a:buNone/>
              <a:defRPr sz="1400" b="0" i="0"/>
            </a:lvl7pPr>
            <a:lvl8pPr marL="0" indent="0">
              <a:buNone/>
              <a:defRPr sz="1400" b="0" i="0"/>
            </a:lvl8pPr>
            <a:lvl9pPr marL="0" indent="0">
              <a:buNone/>
              <a:defRPr sz="1400" b="0" i="0"/>
            </a:lvl9pPr>
          </a:lstStyle>
          <a:p>
            <a:pPr lvl="0"/>
            <a:r>
              <a:rPr lang="nl-NL" dirty="0"/>
              <a:t>Maand</a:t>
            </a:r>
          </a:p>
        </p:txBody>
      </p:sp>
      <p:sp>
        <p:nvSpPr>
          <p:cNvPr id="37" name="Tijdelijke aanduiding voor tekst 6">
            <a:extLst>
              <a:ext uri="{FF2B5EF4-FFF2-40B4-BE49-F238E27FC236}">
                <a16:creationId xmlns:a16="http://schemas.microsoft.com/office/drawing/2014/main" id="{74B1D991-F8BA-380F-90F3-9DE234D9380F}"/>
              </a:ext>
            </a:extLst>
          </p:cNvPr>
          <p:cNvSpPr>
            <a:spLocks noGrp="1"/>
          </p:cNvSpPr>
          <p:nvPr>
            <p:ph type="body" sz="quarter" idx="29" hasCustomPrompt="1"/>
          </p:nvPr>
        </p:nvSpPr>
        <p:spPr>
          <a:xfrm>
            <a:off x="9645271" y="1340768"/>
            <a:ext cx="828000" cy="241658"/>
          </a:xfrm>
          <a:solidFill>
            <a:schemeClr val="tx1"/>
          </a:solidFill>
        </p:spPr>
        <p:txBody>
          <a:bodyPr lIns="144000" tIns="72000" rIns="144000" bIns="72000" anchor="ctr">
            <a:noAutofit/>
          </a:bodyPr>
          <a:lstStyle>
            <a:lvl1pPr marL="0" indent="0" algn="ctr">
              <a:buNone/>
              <a:defRPr sz="1100" b="1" i="0" cap="small" baseline="0">
                <a:solidFill>
                  <a:schemeClr val="bg1"/>
                </a:solidFill>
              </a:defRPr>
            </a:lvl1pPr>
            <a:lvl2pPr marL="0" indent="0">
              <a:buNone/>
              <a:defRPr sz="1400" b="0" i="0"/>
            </a:lvl2pPr>
            <a:lvl3pPr marL="0" indent="0">
              <a:buNone/>
              <a:defRPr sz="1400" b="0" i="0"/>
            </a:lvl3pPr>
            <a:lvl4pPr marL="0" indent="0">
              <a:buFont typeface="Arial" panose="020B0604020202020204" pitchFamily="34" charset="0"/>
              <a:buNone/>
              <a:defRPr sz="1400" b="0" i="0"/>
            </a:lvl4pPr>
            <a:lvl5pPr marL="0" indent="0">
              <a:buFont typeface="Arial" panose="020B0604020202020204" pitchFamily="34" charset="0"/>
              <a:buNone/>
              <a:defRPr sz="1400" b="0" i="0"/>
            </a:lvl5pPr>
            <a:lvl6pPr marL="0" indent="0">
              <a:buNone/>
              <a:defRPr sz="1400" b="0" i="0"/>
            </a:lvl6pPr>
            <a:lvl7pPr marL="0" indent="0">
              <a:buNone/>
              <a:defRPr sz="1400" b="0" i="0"/>
            </a:lvl7pPr>
            <a:lvl8pPr marL="0" indent="0">
              <a:buNone/>
              <a:defRPr sz="1400" b="0" i="0"/>
            </a:lvl8pPr>
            <a:lvl9pPr marL="0" indent="0">
              <a:buNone/>
              <a:defRPr sz="1400" b="0" i="0"/>
            </a:lvl9pPr>
          </a:lstStyle>
          <a:p>
            <a:pPr lvl="0"/>
            <a:r>
              <a:rPr lang="nl-NL" dirty="0"/>
              <a:t>Maand</a:t>
            </a:r>
          </a:p>
        </p:txBody>
      </p:sp>
      <p:sp>
        <p:nvSpPr>
          <p:cNvPr id="38" name="Tijdelijke aanduiding voor tekst 6">
            <a:extLst>
              <a:ext uri="{FF2B5EF4-FFF2-40B4-BE49-F238E27FC236}">
                <a16:creationId xmlns:a16="http://schemas.microsoft.com/office/drawing/2014/main" id="{C466F234-A436-2F05-4B41-D854FC261CF8}"/>
              </a:ext>
            </a:extLst>
          </p:cNvPr>
          <p:cNvSpPr>
            <a:spLocks noGrp="1"/>
          </p:cNvSpPr>
          <p:nvPr>
            <p:ph type="body" sz="quarter" idx="30" hasCustomPrompt="1"/>
          </p:nvPr>
        </p:nvSpPr>
        <p:spPr>
          <a:xfrm>
            <a:off x="10525800" y="1340768"/>
            <a:ext cx="828000" cy="241658"/>
          </a:xfrm>
          <a:solidFill>
            <a:srgbClr val="7A90B0"/>
          </a:solidFill>
        </p:spPr>
        <p:txBody>
          <a:bodyPr lIns="144000" tIns="72000" rIns="144000" bIns="72000" anchor="ctr">
            <a:noAutofit/>
          </a:bodyPr>
          <a:lstStyle>
            <a:lvl1pPr marL="0" indent="0" algn="ctr">
              <a:buNone/>
              <a:defRPr sz="1100" b="1" i="0" cap="small" baseline="0">
                <a:solidFill>
                  <a:schemeClr val="bg1"/>
                </a:solidFill>
              </a:defRPr>
            </a:lvl1pPr>
            <a:lvl2pPr marL="0" indent="0">
              <a:buNone/>
              <a:defRPr sz="1400" b="0" i="0"/>
            </a:lvl2pPr>
            <a:lvl3pPr marL="0" indent="0">
              <a:buNone/>
              <a:defRPr sz="1400" b="0" i="0"/>
            </a:lvl3pPr>
            <a:lvl4pPr marL="0" indent="0">
              <a:buFont typeface="Arial" panose="020B0604020202020204" pitchFamily="34" charset="0"/>
              <a:buNone/>
              <a:defRPr sz="1400" b="0" i="0"/>
            </a:lvl4pPr>
            <a:lvl5pPr marL="0" indent="0">
              <a:buFont typeface="Arial" panose="020B0604020202020204" pitchFamily="34" charset="0"/>
              <a:buNone/>
              <a:defRPr sz="1400" b="0" i="0"/>
            </a:lvl5pPr>
            <a:lvl6pPr marL="0" indent="0">
              <a:buNone/>
              <a:defRPr sz="1400" b="0" i="0"/>
            </a:lvl6pPr>
            <a:lvl7pPr marL="0" indent="0">
              <a:buNone/>
              <a:defRPr sz="1400" b="0" i="0"/>
            </a:lvl7pPr>
            <a:lvl8pPr marL="0" indent="0">
              <a:buNone/>
              <a:defRPr sz="1400" b="0" i="0"/>
            </a:lvl8pPr>
            <a:lvl9pPr marL="0" indent="0">
              <a:buNone/>
              <a:defRPr sz="1400" b="0" i="0"/>
            </a:lvl9pPr>
          </a:lstStyle>
          <a:p>
            <a:pPr lvl="0"/>
            <a:r>
              <a:rPr lang="nl-NL" dirty="0"/>
              <a:t>Maand</a:t>
            </a:r>
          </a:p>
        </p:txBody>
      </p:sp>
    </p:spTree>
    <p:extLst>
      <p:ext uri="{BB962C8B-B14F-4D97-AF65-F5344CB8AC3E}">
        <p14:creationId xmlns:p14="http://schemas.microsoft.com/office/powerpoint/2010/main" val="766347693"/>
      </p:ext>
    </p:extLst>
  </p:cSld>
  <p:clrMapOvr>
    <a:masterClrMapping/>
  </p:clrMapOvr>
  <p:extLst>
    <p:ext uri="{DCECCB84-F9BA-43D5-87BE-67443E8EF086}">
      <p15:sldGuideLst xmlns:p15="http://schemas.microsoft.com/office/powerpoint/2012/main">
        <p15:guide id="3" pos="529" userDrawn="1">
          <p15:clr>
            <a:srgbClr val="FBAE40"/>
          </p15:clr>
        </p15:guide>
        <p15:guide id="4" pos="1050" userDrawn="1">
          <p15:clr>
            <a:srgbClr val="FBAE40"/>
          </p15:clr>
        </p15:guide>
        <p15:guide id="5" pos="1083" userDrawn="1">
          <p15:clr>
            <a:srgbClr val="FBAE40"/>
          </p15:clr>
        </p15:guide>
        <p15:guide id="6" pos="1605" userDrawn="1">
          <p15:clr>
            <a:srgbClr val="FBAE40"/>
          </p15:clr>
        </p15:guide>
        <p15:guide id="7" pos="1638" userDrawn="1">
          <p15:clr>
            <a:srgbClr val="FBAE40"/>
          </p15:clr>
        </p15:guide>
        <p15:guide id="8" pos="2160" userDrawn="1">
          <p15:clr>
            <a:srgbClr val="FBAE40"/>
          </p15:clr>
        </p15:guide>
        <p15:guide id="9" pos="2193" userDrawn="1">
          <p15:clr>
            <a:srgbClr val="FBAE40"/>
          </p15:clr>
        </p15:guide>
        <p15:guide id="10" pos="2714" userDrawn="1">
          <p15:clr>
            <a:srgbClr val="FBAE40"/>
          </p15:clr>
        </p15:guide>
        <p15:guide id="11" pos="2747" userDrawn="1">
          <p15:clr>
            <a:srgbClr val="FBAE40"/>
          </p15:clr>
        </p15:guide>
        <p15:guide id="12" pos="3269" userDrawn="1">
          <p15:clr>
            <a:srgbClr val="FBAE40"/>
          </p15:clr>
        </p15:guide>
        <p15:guide id="13" pos="3302" userDrawn="1">
          <p15:clr>
            <a:srgbClr val="FBAE40"/>
          </p15:clr>
        </p15:guide>
        <p15:guide id="14" pos="3824" userDrawn="1">
          <p15:clr>
            <a:srgbClr val="FBAE40"/>
          </p15:clr>
        </p15:guide>
        <p15:guide id="15" pos="3857" userDrawn="1">
          <p15:clr>
            <a:srgbClr val="FBAE40"/>
          </p15:clr>
        </p15:guide>
        <p15:guide id="16" pos="4378" userDrawn="1">
          <p15:clr>
            <a:srgbClr val="FBAE40"/>
          </p15:clr>
        </p15:guide>
        <p15:guide id="17" pos="4411" userDrawn="1">
          <p15:clr>
            <a:srgbClr val="FBAE40"/>
          </p15:clr>
        </p15:guide>
        <p15:guide id="18" pos="4933" userDrawn="1">
          <p15:clr>
            <a:srgbClr val="FBAE40"/>
          </p15:clr>
        </p15:guide>
        <p15:guide id="19" pos="4966" userDrawn="1">
          <p15:clr>
            <a:srgbClr val="FBAE40"/>
          </p15:clr>
        </p15:guide>
        <p15:guide id="20" pos="5488" userDrawn="1">
          <p15:clr>
            <a:srgbClr val="FBAE40"/>
          </p15:clr>
        </p15:guide>
        <p15:guide id="21" pos="5521" userDrawn="1">
          <p15:clr>
            <a:srgbClr val="FBAE40"/>
          </p15:clr>
        </p15:guide>
        <p15:guide id="22" pos="6042" userDrawn="1">
          <p15:clr>
            <a:srgbClr val="FBAE40"/>
          </p15:clr>
        </p15:guide>
        <p15:guide id="23" pos="6075" userDrawn="1">
          <p15:clr>
            <a:srgbClr val="FBAE40"/>
          </p15:clr>
        </p15:guide>
        <p15:guide id="24" pos="6597" userDrawn="1">
          <p15:clr>
            <a:srgbClr val="FBAE40"/>
          </p15:clr>
        </p15:guide>
        <p15:guide id="25" pos="6630" userDrawn="1">
          <p15:clr>
            <a:srgbClr val="FBAE40"/>
          </p15:clr>
        </p15:guide>
        <p15:guide id="26" pos="7152" userDrawn="1">
          <p15:clr>
            <a:srgbClr val="FBAE40"/>
          </p15:clr>
        </p15:guide>
        <p15:guide id="28" orient="horz" pos="1888" userDrawn="1">
          <p15:clr>
            <a:srgbClr val="FBAE40"/>
          </p15:clr>
        </p15:guide>
        <p15:guide id="29" userDrawn="1">
          <p15:clr>
            <a:srgbClr val="FBAE40"/>
          </p15:clr>
        </p15:guide>
        <p15:guide id="30" pos="492" userDrawn="1">
          <p15:clr>
            <a:srgbClr val="FBAE40"/>
          </p15:clr>
        </p15:guide>
        <p15:guide id="31" orient="horz" pos="1948" userDrawn="1">
          <p15:clr>
            <a:srgbClr val="FBAE40"/>
          </p15:clr>
        </p15:guide>
        <p15:guide id="32" orient="horz" pos="2787" userDrawn="1">
          <p15:clr>
            <a:srgbClr val="FBAE40"/>
          </p15:clr>
        </p15:guide>
        <p15:guide id="33" orient="horz" pos="2846" userDrawn="1">
          <p15:clr>
            <a:srgbClr val="FBAE40"/>
          </p15:clr>
        </p15:guide>
        <p15:guide id="34" orient="horz" pos="3685"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agplannin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43931E1B-C529-A9A4-A963-358EF62E9626}"/>
              </a:ext>
            </a:extLst>
          </p:cNvPr>
          <p:cNvSpPr txBox="1"/>
          <p:nvPr userDrawn="1"/>
        </p:nvSpPr>
        <p:spPr>
          <a:xfrm>
            <a:off x="839787" y="1340768"/>
            <a:ext cx="1418250" cy="241658"/>
          </a:xfrm>
          <a:prstGeom prst="rect">
            <a:avLst/>
          </a:prstGeom>
          <a:solidFill>
            <a:schemeClr val="tx1"/>
          </a:solidFill>
          <a:ln w="19050">
            <a:noFill/>
          </a:ln>
        </p:spPr>
        <p:txBody>
          <a:bodyPr wrap="square" rtlCol="0" anchor="ctr">
            <a:noAutofit/>
          </a:bodyPr>
          <a:lstStyle/>
          <a:p>
            <a:pPr algn="ctr"/>
            <a:r>
              <a:rPr lang="nl-NL" sz="1100" b="1" cap="small" baseline="0" dirty="0">
                <a:solidFill>
                  <a:schemeClr val="bg1"/>
                </a:solidFill>
              </a:rPr>
              <a:t>Maandag</a:t>
            </a:r>
          </a:p>
        </p:txBody>
      </p:sp>
      <p:sp>
        <p:nvSpPr>
          <p:cNvPr id="5" name="Tekstvak 4">
            <a:extLst>
              <a:ext uri="{FF2B5EF4-FFF2-40B4-BE49-F238E27FC236}">
                <a16:creationId xmlns:a16="http://schemas.microsoft.com/office/drawing/2014/main" id="{5B2B2880-84C1-D48F-34B1-AE2769DAF7B1}"/>
              </a:ext>
            </a:extLst>
          </p:cNvPr>
          <p:cNvSpPr txBox="1"/>
          <p:nvPr userDrawn="1"/>
        </p:nvSpPr>
        <p:spPr>
          <a:xfrm>
            <a:off x="2357079" y="1340768"/>
            <a:ext cx="1418250" cy="241658"/>
          </a:xfrm>
          <a:prstGeom prst="rect">
            <a:avLst/>
          </a:prstGeom>
          <a:solidFill>
            <a:srgbClr val="7A90B0"/>
          </a:solidFill>
          <a:ln w="19050">
            <a:noFill/>
          </a:ln>
        </p:spPr>
        <p:txBody>
          <a:bodyPr wrap="square" rtlCol="0" anchor="ctr">
            <a:noAutofit/>
          </a:bodyPr>
          <a:lstStyle/>
          <a:p>
            <a:pPr algn="ctr"/>
            <a:r>
              <a:rPr lang="nl-NL" sz="1100" b="1" cap="small" baseline="0" dirty="0">
                <a:solidFill>
                  <a:schemeClr val="bg1"/>
                </a:solidFill>
              </a:rPr>
              <a:t>Dinsdag</a:t>
            </a:r>
          </a:p>
        </p:txBody>
      </p:sp>
      <p:sp>
        <p:nvSpPr>
          <p:cNvPr id="6" name="Tekstvak 5">
            <a:extLst>
              <a:ext uri="{FF2B5EF4-FFF2-40B4-BE49-F238E27FC236}">
                <a16:creationId xmlns:a16="http://schemas.microsoft.com/office/drawing/2014/main" id="{5C16D96F-560D-36C8-5728-70B7103F6545}"/>
              </a:ext>
            </a:extLst>
          </p:cNvPr>
          <p:cNvSpPr txBox="1"/>
          <p:nvPr userDrawn="1"/>
        </p:nvSpPr>
        <p:spPr>
          <a:xfrm>
            <a:off x="3874372" y="1340768"/>
            <a:ext cx="1418250" cy="241658"/>
          </a:xfrm>
          <a:prstGeom prst="rect">
            <a:avLst/>
          </a:prstGeom>
          <a:solidFill>
            <a:schemeClr val="tx1"/>
          </a:solidFill>
          <a:ln w="19050">
            <a:noFill/>
          </a:ln>
        </p:spPr>
        <p:txBody>
          <a:bodyPr wrap="square" rtlCol="0" anchor="ctr">
            <a:noAutofit/>
          </a:bodyPr>
          <a:lstStyle/>
          <a:p>
            <a:pPr algn="ctr"/>
            <a:r>
              <a:rPr lang="nl-NL" sz="1100" b="1" cap="small" baseline="0" dirty="0">
                <a:solidFill>
                  <a:schemeClr val="bg1"/>
                </a:solidFill>
              </a:rPr>
              <a:t>Woensdag</a:t>
            </a:r>
          </a:p>
        </p:txBody>
      </p:sp>
      <p:sp>
        <p:nvSpPr>
          <p:cNvPr id="13" name="Tekstvak 12">
            <a:extLst>
              <a:ext uri="{FF2B5EF4-FFF2-40B4-BE49-F238E27FC236}">
                <a16:creationId xmlns:a16="http://schemas.microsoft.com/office/drawing/2014/main" id="{ECFE8D3E-A647-AFE2-CC76-B35F4F50E72E}"/>
              </a:ext>
            </a:extLst>
          </p:cNvPr>
          <p:cNvSpPr txBox="1"/>
          <p:nvPr userDrawn="1"/>
        </p:nvSpPr>
        <p:spPr>
          <a:xfrm>
            <a:off x="5391664" y="1340768"/>
            <a:ext cx="1418250" cy="241658"/>
          </a:xfrm>
          <a:prstGeom prst="rect">
            <a:avLst/>
          </a:prstGeom>
          <a:solidFill>
            <a:srgbClr val="7A90B0"/>
          </a:solidFill>
          <a:ln w="19050">
            <a:noFill/>
          </a:ln>
        </p:spPr>
        <p:txBody>
          <a:bodyPr wrap="square" rtlCol="0" anchor="ctr">
            <a:noAutofit/>
          </a:bodyPr>
          <a:lstStyle/>
          <a:p>
            <a:pPr algn="ctr"/>
            <a:r>
              <a:rPr lang="nl-NL" sz="1100" b="1" cap="small" baseline="0" dirty="0">
                <a:solidFill>
                  <a:schemeClr val="bg1"/>
                </a:solidFill>
              </a:rPr>
              <a:t>Donderdag</a:t>
            </a:r>
          </a:p>
        </p:txBody>
      </p:sp>
      <p:sp>
        <p:nvSpPr>
          <p:cNvPr id="14" name="Tekstvak 13">
            <a:extLst>
              <a:ext uri="{FF2B5EF4-FFF2-40B4-BE49-F238E27FC236}">
                <a16:creationId xmlns:a16="http://schemas.microsoft.com/office/drawing/2014/main" id="{BCCA9A1F-2D2D-830C-B3E0-19BF417557E7}"/>
              </a:ext>
            </a:extLst>
          </p:cNvPr>
          <p:cNvSpPr txBox="1"/>
          <p:nvPr userDrawn="1"/>
        </p:nvSpPr>
        <p:spPr>
          <a:xfrm>
            <a:off x="6904167" y="1340768"/>
            <a:ext cx="1418250" cy="241658"/>
          </a:xfrm>
          <a:prstGeom prst="rect">
            <a:avLst/>
          </a:prstGeom>
          <a:solidFill>
            <a:schemeClr val="tx1"/>
          </a:solidFill>
          <a:ln w="19050">
            <a:noFill/>
          </a:ln>
        </p:spPr>
        <p:txBody>
          <a:bodyPr wrap="square" rtlCol="0" anchor="ctr">
            <a:noAutofit/>
          </a:bodyPr>
          <a:lstStyle/>
          <a:p>
            <a:pPr algn="ctr"/>
            <a:r>
              <a:rPr lang="nl-NL" sz="1100" b="1" cap="small" baseline="0" dirty="0">
                <a:solidFill>
                  <a:schemeClr val="bg1"/>
                </a:solidFill>
              </a:rPr>
              <a:t>Vrijdag</a:t>
            </a:r>
          </a:p>
        </p:txBody>
      </p:sp>
      <p:sp>
        <p:nvSpPr>
          <p:cNvPr id="15" name="Tekstvak 14">
            <a:extLst>
              <a:ext uri="{FF2B5EF4-FFF2-40B4-BE49-F238E27FC236}">
                <a16:creationId xmlns:a16="http://schemas.microsoft.com/office/drawing/2014/main" id="{9C5273DA-1EF1-3A5A-C59A-DE2DF27B9A32}"/>
              </a:ext>
            </a:extLst>
          </p:cNvPr>
          <p:cNvSpPr txBox="1"/>
          <p:nvPr userDrawn="1"/>
        </p:nvSpPr>
        <p:spPr>
          <a:xfrm>
            <a:off x="8421459" y="1340768"/>
            <a:ext cx="1418250" cy="241658"/>
          </a:xfrm>
          <a:prstGeom prst="rect">
            <a:avLst/>
          </a:prstGeom>
          <a:solidFill>
            <a:srgbClr val="7A90B0"/>
          </a:solidFill>
          <a:ln w="19050">
            <a:noFill/>
          </a:ln>
        </p:spPr>
        <p:txBody>
          <a:bodyPr wrap="square" rtlCol="0" anchor="ctr">
            <a:noAutofit/>
          </a:bodyPr>
          <a:lstStyle/>
          <a:p>
            <a:pPr algn="ctr"/>
            <a:r>
              <a:rPr lang="nl-NL" sz="1100" b="1" cap="small" baseline="0" dirty="0">
                <a:solidFill>
                  <a:schemeClr val="bg1"/>
                </a:solidFill>
              </a:rPr>
              <a:t>Zaterdag</a:t>
            </a:r>
          </a:p>
        </p:txBody>
      </p:sp>
      <p:sp>
        <p:nvSpPr>
          <p:cNvPr id="16" name="Tekstvak 15">
            <a:extLst>
              <a:ext uri="{FF2B5EF4-FFF2-40B4-BE49-F238E27FC236}">
                <a16:creationId xmlns:a16="http://schemas.microsoft.com/office/drawing/2014/main" id="{175897E3-6E81-CF78-A41C-5948D58BEE56}"/>
              </a:ext>
            </a:extLst>
          </p:cNvPr>
          <p:cNvSpPr txBox="1"/>
          <p:nvPr userDrawn="1"/>
        </p:nvSpPr>
        <p:spPr>
          <a:xfrm>
            <a:off x="9933962" y="1340768"/>
            <a:ext cx="1418250" cy="241658"/>
          </a:xfrm>
          <a:prstGeom prst="rect">
            <a:avLst/>
          </a:prstGeom>
          <a:solidFill>
            <a:schemeClr val="tx1"/>
          </a:solidFill>
          <a:ln w="19050">
            <a:noFill/>
          </a:ln>
        </p:spPr>
        <p:txBody>
          <a:bodyPr wrap="square" rtlCol="0" anchor="ctr">
            <a:noAutofit/>
          </a:bodyPr>
          <a:lstStyle/>
          <a:p>
            <a:pPr algn="ctr"/>
            <a:r>
              <a:rPr lang="nl-NL" sz="1100" b="1" cap="small" baseline="0" dirty="0">
                <a:solidFill>
                  <a:schemeClr val="bg1"/>
                </a:solidFill>
              </a:rPr>
              <a:t>Zondag</a:t>
            </a:r>
          </a:p>
        </p:txBody>
      </p:sp>
      <p:sp>
        <p:nvSpPr>
          <p:cNvPr id="8" name="Tijdelijke aanduiding voor tekst 6">
            <a:extLst>
              <a:ext uri="{FF2B5EF4-FFF2-40B4-BE49-F238E27FC236}">
                <a16:creationId xmlns:a16="http://schemas.microsoft.com/office/drawing/2014/main" id="{662803F5-ECE3-C696-BC4A-571C26CD6747}"/>
              </a:ext>
            </a:extLst>
          </p:cNvPr>
          <p:cNvSpPr>
            <a:spLocks noGrp="1"/>
          </p:cNvSpPr>
          <p:nvPr>
            <p:ph type="body" sz="quarter" idx="14" hasCustomPrompt="1"/>
          </p:nvPr>
        </p:nvSpPr>
        <p:spPr>
          <a:xfrm>
            <a:off x="0" y="1666729"/>
            <a:ext cx="756000" cy="387798"/>
          </a:xfrm>
          <a:solidFill>
            <a:srgbClr val="7A90B0"/>
          </a:solidFill>
        </p:spPr>
        <p:txBody>
          <a:bodyPr vert="horz" lIns="144000" tIns="72000" rIns="144000" bIns="72000" anchor="ctr"/>
          <a:lstStyle>
            <a:lvl1pPr marL="0" indent="0" algn="ctr">
              <a:buNone/>
              <a:defRPr sz="1100" b="1" i="0">
                <a:solidFill>
                  <a:schemeClr val="bg1"/>
                </a:solidFill>
              </a:defRPr>
            </a:lvl1pPr>
            <a:lvl2pPr marL="0" indent="0">
              <a:buNone/>
              <a:defRPr sz="1400" b="0" i="0"/>
            </a:lvl2pPr>
            <a:lvl3pPr marL="0" indent="0">
              <a:buNone/>
              <a:defRPr sz="1400" b="0" i="0"/>
            </a:lvl3pPr>
            <a:lvl4pPr marL="0" indent="0">
              <a:buFont typeface="Arial" panose="020B0604020202020204" pitchFamily="34" charset="0"/>
              <a:buNone/>
              <a:defRPr sz="1400" b="0" i="0"/>
            </a:lvl4pPr>
            <a:lvl5pPr marL="0" indent="0">
              <a:buFont typeface="Arial" panose="020B0604020202020204" pitchFamily="34" charset="0"/>
              <a:buNone/>
              <a:defRPr sz="1400" b="0" i="0"/>
            </a:lvl5pPr>
            <a:lvl6pPr marL="0" indent="0">
              <a:buNone/>
              <a:defRPr sz="1400" b="0" i="0"/>
            </a:lvl6pPr>
            <a:lvl7pPr marL="0" indent="0">
              <a:buNone/>
              <a:defRPr sz="1400" b="0" i="0"/>
            </a:lvl7pPr>
            <a:lvl8pPr marL="0" indent="0">
              <a:buNone/>
              <a:defRPr sz="1400" b="0" i="0"/>
            </a:lvl8pPr>
            <a:lvl9pPr marL="0" indent="0">
              <a:buNone/>
              <a:defRPr sz="1400" b="0" i="0"/>
            </a:lvl9pPr>
          </a:lstStyle>
          <a:p>
            <a:pPr lvl="0"/>
            <a:r>
              <a:rPr lang="nl-NL" dirty="0"/>
              <a:t>09:00</a:t>
            </a:r>
          </a:p>
        </p:txBody>
      </p:sp>
      <p:sp>
        <p:nvSpPr>
          <p:cNvPr id="17" name="Tijdelijke aanduiding voor tekst 6">
            <a:extLst>
              <a:ext uri="{FF2B5EF4-FFF2-40B4-BE49-F238E27FC236}">
                <a16:creationId xmlns:a16="http://schemas.microsoft.com/office/drawing/2014/main" id="{7CF1B477-0310-5FBD-602E-482ECB161497}"/>
              </a:ext>
            </a:extLst>
          </p:cNvPr>
          <p:cNvSpPr>
            <a:spLocks noGrp="1"/>
          </p:cNvSpPr>
          <p:nvPr userDrawn="1">
            <p:ph type="body" sz="quarter" idx="37" hasCustomPrompt="1"/>
          </p:nvPr>
        </p:nvSpPr>
        <p:spPr>
          <a:xfrm>
            <a:off x="0" y="2209564"/>
            <a:ext cx="756000" cy="387798"/>
          </a:xfrm>
          <a:solidFill>
            <a:srgbClr val="7A90B0"/>
          </a:solidFill>
        </p:spPr>
        <p:txBody>
          <a:bodyPr vert="horz" lIns="144000" tIns="72000" rIns="144000" bIns="72000" anchor="ctr"/>
          <a:lstStyle>
            <a:lvl1pPr marL="0" indent="0" algn="ctr">
              <a:buNone/>
              <a:defRPr sz="1100" b="1" i="0">
                <a:solidFill>
                  <a:schemeClr val="bg1"/>
                </a:solidFill>
              </a:defRPr>
            </a:lvl1pPr>
            <a:lvl2pPr marL="0" indent="0">
              <a:buNone/>
              <a:defRPr sz="1400" b="0" i="0"/>
            </a:lvl2pPr>
            <a:lvl3pPr marL="0" indent="0">
              <a:buNone/>
              <a:defRPr sz="1400" b="0" i="0"/>
            </a:lvl3pPr>
            <a:lvl4pPr marL="0" indent="0">
              <a:buFont typeface="Arial" panose="020B0604020202020204" pitchFamily="34" charset="0"/>
              <a:buNone/>
              <a:defRPr sz="1400" b="0" i="0"/>
            </a:lvl4pPr>
            <a:lvl5pPr marL="0" indent="0">
              <a:buFont typeface="Arial" panose="020B0604020202020204" pitchFamily="34" charset="0"/>
              <a:buNone/>
              <a:defRPr sz="1400" b="0" i="0"/>
            </a:lvl5pPr>
            <a:lvl6pPr marL="0" indent="0">
              <a:buNone/>
              <a:defRPr sz="1400" b="0" i="0"/>
            </a:lvl6pPr>
            <a:lvl7pPr marL="0" indent="0">
              <a:buNone/>
              <a:defRPr sz="1400" b="0" i="0"/>
            </a:lvl7pPr>
            <a:lvl8pPr marL="0" indent="0">
              <a:buNone/>
              <a:defRPr sz="1400" b="0" i="0"/>
            </a:lvl8pPr>
            <a:lvl9pPr marL="0" indent="0">
              <a:buNone/>
              <a:defRPr sz="1400" b="0" i="0"/>
            </a:lvl9pPr>
          </a:lstStyle>
          <a:p>
            <a:pPr lvl="0"/>
            <a:r>
              <a:rPr lang="nl-NL" dirty="0"/>
              <a:t>10:00</a:t>
            </a:r>
          </a:p>
        </p:txBody>
      </p:sp>
      <p:sp>
        <p:nvSpPr>
          <p:cNvPr id="18" name="Tijdelijke aanduiding voor tekst 6">
            <a:extLst>
              <a:ext uri="{FF2B5EF4-FFF2-40B4-BE49-F238E27FC236}">
                <a16:creationId xmlns:a16="http://schemas.microsoft.com/office/drawing/2014/main" id="{C60D4586-C4AB-C9B2-FA3E-B71C3A5C5ED4}"/>
              </a:ext>
            </a:extLst>
          </p:cNvPr>
          <p:cNvSpPr>
            <a:spLocks noGrp="1"/>
          </p:cNvSpPr>
          <p:nvPr userDrawn="1">
            <p:ph type="body" sz="quarter" idx="38" hasCustomPrompt="1"/>
          </p:nvPr>
        </p:nvSpPr>
        <p:spPr>
          <a:xfrm>
            <a:off x="0" y="2752399"/>
            <a:ext cx="756000" cy="387798"/>
          </a:xfrm>
          <a:solidFill>
            <a:srgbClr val="7A90B0"/>
          </a:solidFill>
        </p:spPr>
        <p:txBody>
          <a:bodyPr vert="horz" lIns="144000" tIns="72000" rIns="144000" bIns="72000" anchor="ctr"/>
          <a:lstStyle>
            <a:lvl1pPr marL="0" indent="0" algn="ctr">
              <a:buNone/>
              <a:defRPr sz="1100" b="1" i="0">
                <a:solidFill>
                  <a:schemeClr val="bg1"/>
                </a:solidFill>
              </a:defRPr>
            </a:lvl1pPr>
            <a:lvl2pPr marL="0" indent="0">
              <a:buNone/>
              <a:defRPr sz="1400" b="0" i="0"/>
            </a:lvl2pPr>
            <a:lvl3pPr marL="0" indent="0">
              <a:buNone/>
              <a:defRPr sz="1400" b="0" i="0"/>
            </a:lvl3pPr>
            <a:lvl4pPr marL="0" indent="0">
              <a:buFont typeface="Arial" panose="020B0604020202020204" pitchFamily="34" charset="0"/>
              <a:buNone/>
              <a:defRPr sz="1400" b="0" i="0"/>
            </a:lvl4pPr>
            <a:lvl5pPr marL="0" indent="0">
              <a:buFont typeface="Arial" panose="020B0604020202020204" pitchFamily="34" charset="0"/>
              <a:buNone/>
              <a:defRPr sz="1400" b="0" i="0"/>
            </a:lvl5pPr>
            <a:lvl6pPr marL="0" indent="0">
              <a:buNone/>
              <a:defRPr sz="1400" b="0" i="0"/>
            </a:lvl6pPr>
            <a:lvl7pPr marL="0" indent="0">
              <a:buNone/>
              <a:defRPr sz="1400" b="0" i="0"/>
            </a:lvl7pPr>
            <a:lvl8pPr marL="0" indent="0">
              <a:buNone/>
              <a:defRPr sz="1400" b="0" i="0"/>
            </a:lvl8pPr>
            <a:lvl9pPr marL="0" indent="0">
              <a:buNone/>
              <a:defRPr sz="1400" b="0" i="0"/>
            </a:lvl9pPr>
          </a:lstStyle>
          <a:p>
            <a:pPr lvl="0"/>
            <a:r>
              <a:rPr lang="nl-NL" dirty="0"/>
              <a:t>11:00</a:t>
            </a:r>
          </a:p>
        </p:txBody>
      </p:sp>
      <p:sp>
        <p:nvSpPr>
          <p:cNvPr id="19" name="Tijdelijke aanduiding voor tekst 6">
            <a:extLst>
              <a:ext uri="{FF2B5EF4-FFF2-40B4-BE49-F238E27FC236}">
                <a16:creationId xmlns:a16="http://schemas.microsoft.com/office/drawing/2014/main" id="{7B8B528D-5765-03D8-B202-E0241ED6B27E}"/>
              </a:ext>
            </a:extLst>
          </p:cNvPr>
          <p:cNvSpPr>
            <a:spLocks noGrp="1"/>
          </p:cNvSpPr>
          <p:nvPr userDrawn="1">
            <p:ph type="body" sz="quarter" idx="39" hasCustomPrompt="1"/>
          </p:nvPr>
        </p:nvSpPr>
        <p:spPr>
          <a:xfrm>
            <a:off x="0" y="3295234"/>
            <a:ext cx="756000" cy="387798"/>
          </a:xfrm>
          <a:solidFill>
            <a:srgbClr val="7A90B0"/>
          </a:solidFill>
        </p:spPr>
        <p:txBody>
          <a:bodyPr vert="horz" lIns="144000" tIns="72000" rIns="144000" bIns="72000" anchor="ctr"/>
          <a:lstStyle>
            <a:lvl1pPr marL="0" indent="0" algn="ctr">
              <a:buNone/>
              <a:defRPr sz="1100" b="1" i="0">
                <a:solidFill>
                  <a:schemeClr val="bg1"/>
                </a:solidFill>
              </a:defRPr>
            </a:lvl1pPr>
            <a:lvl2pPr marL="0" indent="0">
              <a:buNone/>
              <a:defRPr sz="1400" b="0" i="0"/>
            </a:lvl2pPr>
            <a:lvl3pPr marL="0" indent="0">
              <a:buNone/>
              <a:defRPr sz="1400" b="0" i="0"/>
            </a:lvl3pPr>
            <a:lvl4pPr marL="0" indent="0">
              <a:buFont typeface="Arial" panose="020B0604020202020204" pitchFamily="34" charset="0"/>
              <a:buNone/>
              <a:defRPr sz="1400" b="0" i="0"/>
            </a:lvl4pPr>
            <a:lvl5pPr marL="0" indent="0">
              <a:buFont typeface="Arial" panose="020B0604020202020204" pitchFamily="34" charset="0"/>
              <a:buNone/>
              <a:defRPr sz="1400" b="0" i="0"/>
            </a:lvl5pPr>
            <a:lvl6pPr marL="0" indent="0">
              <a:buNone/>
              <a:defRPr sz="1400" b="0" i="0"/>
            </a:lvl6pPr>
            <a:lvl7pPr marL="0" indent="0">
              <a:buNone/>
              <a:defRPr sz="1400" b="0" i="0"/>
            </a:lvl7pPr>
            <a:lvl8pPr marL="0" indent="0">
              <a:buNone/>
              <a:defRPr sz="1400" b="0" i="0"/>
            </a:lvl8pPr>
            <a:lvl9pPr marL="0" indent="0">
              <a:buNone/>
              <a:defRPr sz="1400" b="0" i="0"/>
            </a:lvl9pPr>
          </a:lstStyle>
          <a:p>
            <a:pPr lvl="0"/>
            <a:r>
              <a:rPr lang="nl-NL" dirty="0"/>
              <a:t>12:00</a:t>
            </a:r>
          </a:p>
        </p:txBody>
      </p:sp>
      <p:sp>
        <p:nvSpPr>
          <p:cNvPr id="20" name="Tijdelijke aanduiding voor tekst 6">
            <a:extLst>
              <a:ext uri="{FF2B5EF4-FFF2-40B4-BE49-F238E27FC236}">
                <a16:creationId xmlns:a16="http://schemas.microsoft.com/office/drawing/2014/main" id="{1B06AF15-AE39-6A37-DC6F-AC0DB02D33BE}"/>
              </a:ext>
            </a:extLst>
          </p:cNvPr>
          <p:cNvSpPr>
            <a:spLocks noGrp="1"/>
          </p:cNvSpPr>
          <p:nvPr userDrawn="1">
            <p:ph type="body" sz="quarter" idx="40" hasCustomPrompt="1"/>
          </p:nvPr>
        </p:nvSpPr>
        <p:spPr>
          <a:xfrm>
            <a:off x="0" y="3838069"/>
            <a:ext cx="756000" cy="387798"/>
          </a:xfrm>
          <a:solidFill>
            <a:srgbClr val="7A90B0"/>
          </a:solidFill>
        </p:spPr>
        <p:txBody>
          <a:bodyPr vert="horz" lIns="144000" tIns="72000" rIns="144000" bIns="72000" anchor="ctr"/>
          <a:lstStyle>
            <a:lvl1pPr marL="0" indent="0" algn="ctr">
              <a:buNone/>
              <a:defRPr sz="1100" b="1" i="0">
                <a:solidFill>
                  <a:schemeClr val="bg1"/>
                </a:solidFill>
              </a:defRPr>
            </a:lvl1pPr>
            <a:lvl2pPr marL="0" indent="0">
              <a:buNone/>
              <a:defRPr sz="1400" b="0" i="0"/>
            </a:lvl2pPr>
            <a:lvl3pPr marL="0" indent="0">
              <a:buNone/>
              <a:defRPr sz="1400" b="0" i="0"/>
            </a:lvl3pPr>
            <a:lvl4pPr marL="0" indent="0">
              <a:buFont typeface="Arial" panose="020B0604020202020204" pitchFamily="34" charset="0"/>
              <a:buNone/>
              <a:defRPr sz="1400" b="0" i="0"/>
            </a:lvl4pPr>
            <a:lvl5pPr marL="0" indent="0">
              <a:buFont typeface="Arial" panose="020B0604020202020204" pitchFamily="34" charset="0"/>
              <a:buNone/>
              <a:defRPr sz="1400" b="0" i="0"/>
            </a:lvl5pPr>
            <a:lvl6pPr marL="0" indent="0">
              <a:buNone/>
              <a:defRPr sz="1400" b="0" i="0"/>
            </a:lvl6pPr>
            <a:lvl7pPr marL="0" indent="0">
              <a:buNone/>
              <a:defRPr sz="1400" b="0" i="0"/>
            </a:lvl7pPr>
            <a:lvl8pPr marL="0" indent="0">
              <a:buNone/>
              <a:defRPr sz="1400" b="0" i="0"/>
            </a:lvl8pPr>
            <a:lvl9pPr marL="0" indent="0">
              <a:buNone/>
              <a:defRPr sz="1400" b="0" i="0"/>
            </a:lvl9pPr>
          </a:lstStyle>
          <a:p>
            <a:pPr lvl="0"/>
            <a:r>
              <a:rPr lang="nl-NL" dirty="0"/>
              <a:t>13:00</a:t>
            </a:r>
          </a:p>
        </p:txBody>
      </p:sp>
      <p:sp>
        <p:nvSpPr>
          <p:cNvPr id="21" name="Tijdelijke aanduiding voor tekst 6">
            <a:extLst>
              <a:ext uri="{FF2B5EF4-FFF2-40B4-BE49-F238E27FC236}">
                <a16:creationId xmlns:a16="http://schemas.microsoft.com/office/drawing/2014/main" id="{9140972B-3802-136C-10B6-129EE461BE10}"/>
              </a:ext>
            </a:extLst>
          </p:cNvPr>
          <p:cNvSpPr>
            <a:spLocks noGrp="1"/>
          </p:cNvSpPr>
          <p:nvPr userDrawn="1">
            <p:ph type="body" sz="quarter" idx="41" hasCustomPrompt="1"/>
          </p:nvPr>
        </p:nvSpPr>
        <p:spPr>
          <a:xfrm>
            <a:off x="0" y="4380904"/>
            <a:ext cx="756000" cy="387798"/>
          </a:xfrm>
          <a:solidFill>
            <a:srgbClr val="7A90B0"/>
          </a:solidFill>
        </p:spPr>
        <p:txBody>
          <a:bodyPr vert="horz" lIns="144000" tIns="72000" rIns="144000" bIns="72000" anchor="ctr"/>
          <a:lstStyle>
            <a:lvl1pPr marL="0" indent="0" algn="ctr">
              <a:buNone/>
              <a:defRPr sz="1100" b="1" i="0">
                <a:solidFill>
                  <a:schemeClr val="bg1"/>
                </a:solidFill>
              </a:defRPr>
            </a:lvl1pPr>
            <a:lvl2pPr marL="0" indent="0">
              <a:buNone/>
              <a:defRPr sz="1400" b="0" i="0"/>
            </a:lvl2pPr>
            <a:lvl3pPr marL="0" indent="0">
              <a:buNone/>
              <a:defRPr sz="1400" b="0" i="0"/>
            </a:lvl3pPr>
            <a:lvl4pPr marL="0" indent="0">
              <a:buFont typeface="Arial" panose="020B0604020202020204" pitchFamily="34" charset="0"/>
              <a:buNone/>
              <a:defRPr sz="1400" b="0" i="0"/>
            </a:lvl4pPr>
            <a:lvl5pPr marL="0" indent="0">
              <a:buFont typeface="Arial" panose="020B0604020202020204" pitchFamily="34" charset="0"/>
              <a:buNone/>
              <a:defRPr sz="1400" b="0" i="0"/>
            </a:lvl5pPr>
            <a:lvl6pPr marL="0" indent="0">
              <a:buNone/>
              <a:defRPr sz="1400" b="0" i="0"/>
            </a:lvl6pPr>
            <a:lvl7pPr marL="0" indent="0">
              <a:buNone/>
              <a:defRPr sz="1400" b="0" i="0"/>
            </a:lvl7pPr>
            <a:lvl8pPr marL="0" indent="0">
              <a:buNone/>
              <a:defRPr sz="1400" b="0" i="0"/>
            </a:lvl8pPr>
            <a:lvl9pPr marL="0" indent="0">
              <a:buNone/>
              <a:defRPr sz="1400" b="0" i="0"/>
            </a:lvl9pPr>
          </a:lstStyle>
          <a:p>
            <a:pPr lvl="0"/>
            <a:r>
              <a:rPr lang="nl-NL" dirty="0"/>
              <a:t>14:00</a:t>
            </a:r>
          </a:p>
        </p:txBody>
      </p:sp>
      <p:sp>
        <p:nvSpPr>
          <p:cNvPr id="22" name="Tijdelijke aanduiding voor tekst 6">
            <a:extLst>
              <a:ext uri="{FF2B5EF4-FFF2-40B4-BE49-F238E27FC236}">
                <a16:creationId xmlns:a16="http://schemas.microsoft.com/office/drawing/2014/main" id="{14BD8F83-3903-C11F-A976-1505A75B8E69}"/>
              </a:ext>
            </a:extLst>
          </p:cNvPr>
          <p:cNvSpPr>
            <a:spLocks noGrp="1"/>
          </p:cNvSpPr>
          <p:nvPr userDrawn="1">
            <p:ph type="body" sz="quarter" idx="42" hasCustomPrompt="1"/>
          </p:nvPr>
        </p:nvSpPr>
        <p:spPr>
          <a:xfrm>
            <a:off x="0" y="4923739"/>
            <a:ext cx="756000" cy="387798"/>
          </a:xfrm>
          <a:solidFill>
            <a:srgbClr val="7A90B0"/>
          </a:solidFill>
        </p:spPr>
        <p:txBody>
          <a:bodyPr vert="horz" lIns="144000" tIns="72000" rIns="144000" bIns="72000" anchor="ctr"/>
          <a:lstStyle>
            <a:lvl1pPr marL="0" indent="0" algn="ctr">
              <a:buNone/>
              <a:defRPr sz="1100" b="1" i="0">
                <a:solidFill>
                  <a:schemeClr val="bg1"/>
                </a:solidFill>
              </a:defRPr>
            </a:lvl1pPr>
            <a:lvl2pPr marL="0" indent="0">
              <a:buNone/>
              <a:defRPr sz="1400" b="0" i="0"/>
            </a:lvl2pPr>
            <a:lvl3pPr marL="0" indent="0">
              <a:buNone/>
              <a:defRPr sz="1400" b="0" i="0"/>
            </a:lvl3pPr>
            <a:lvl4pPr marL="0" indent="0">
              <a:buFont typeface="Arial" panose="020B0604020202020204" pitchFamily="34" charset="0"/>
              <a:buNone/>
              <a:defRPr sz="1400" b="0" i="0"/>
            </a:lvl4pPr>
            <a:lvl5pPr marL="0" indent="0">
              <a:buFont typeface="Arial" panose="020B0604020202020204" pitchFamily="34" charset="0"/>
              <a:buNone/>
              <a:defRPr sz="1400" b="0" i="0"/>
            </a:lvl5pPr>
            <a:lvl6pPr marL="0" indent="0">
              <a:buNone/>
              <a:defRPr sz="1400" b="0" i="0"/>
            </a:lvl6pPr>
            <a:lvl7pPr marL="0" indent="0">
              <a:buNone/>
              <a:defRPr sz="1400" b="0" i="0"/>
            </a:lvl7pPr>
            <a:lvl8pPr marL="0" indent="0">
              <a:buNone/>
              <a:defRPr sz="1400" b="0" i="0"/>
            </a:lvl8pPr>
            <a:lvl9pPr marL="0" indent="0">
              <a:buNone/>
              <a:defRPr sz="1400" b="0" i="0"/>
            </a:lvl9pPr>
          </a:lstStyle>
          <a:p>
            <a:pPr lvl="0"/>
            <a:r>
              <a:rPr lang="nl-NL" dirty="0"/>
              <a:t>15:00</a:t>
            </a:r>
          </a:p>
        </p:txBody>
      </p:sp>
      <p:sp>
        <p:nvSpPr>
          <p:cNvPr id="23" name="Tijdelijke aanduiding voor tekst 6">
            <a:extLst>
              <a:ext uri="{FF2B5EF4-FFF2-40B4-BE49-F238E27FC236}">
                <a16:creationId xmlns:a16="http://schemas.microsoft.com/office/drawing/2014/main" id="{3F0769D5-5947-D61B-C61D-7093A4A4632E}"/>
              </a:ext>
            </a:extLst>
          </p:cNvPr>
          <p:cNvSpPr>
            <a:spLocks noGrp="1"/>
          </p:cNvSpPr>
          <p:nvPr userDrawn="1">
            <p:ph type="body" sz="quarter" idx="43" hasCustomPrompt="1"/>
          </p:nvPr>
        </p:nvSpPr>
        <p:spPr>
          <a:xfrm>
            <a:off x="0" y="5466573"/>
            <a:ext cx="756000" cy="387798"/>
          </a:xfrm>
          <a:solidFill>
            <a:srgbClr val="7A90B0"/>
          </a:solidFill>
        </p:spPr>
        <p:txBody>
          <a:bodyPr vert="horz" lIns="144000" tIns="72000" rIns="144000" bIns="72000" anchor="ctr"/>
          <a:lstStyle>
            <a:lvl1pPr marL="0" indent="0" algn="ctr">
              <a:buNone/>
              <a:defRPr sz="1100" b="1" i="0">
                <a:solidFill>
                  <a:schemeClr val="bg1"/>
                </a:solidFill>
              </a:defRPr>
            </a:lvl1pPr>
            <a:lvl2pPr marL="0" indent="0">
              <a:buNone/>
              <a:defRPr sz="1400" b="0" i="0"/>
            </a:lvl2pPr>
            <a:lvl3pPr marL="0" indent="0">
              <a:buNone/>
              <a:defRPr sz="1400" b="0" i="0"/>
            </a:lvl3pPr>
            <a:lvl4pPr marL="0" indent="0">
              <a:buFont typeface="Arial" panose="020B0604020202020204" pitchFamily="34" charset="0"/>
              <a:buNone/>
              <a:defRPr sz="1400" b="0" i="0"/>
            </a:lvl4pPr>
            <a:lvl5pPr marL="0" indent="0">
              <a:buFont typeface="Arial" panose="020B0604020202020204" pitchFamily="34" charset="0"/>
              <a:buNone/>
              <a:defRPr sz="1400" b="0" i="0"/>
            </a:lvl5pPr>
            <a:lvl6pPr marL="0" indent="0">
              <a:buNone/>
              <a:defRPr sz="1400" b="0" i="0"/>
            </a:lvl6pPr>
            <a:lvl7pPr marL="0" indent="0">
              <a:buNone/>
              <a:defRPr sz="1400" b="0" i="0"/>
            </a:lvl7pPr>
            <a:lvl8pPr marL="0" indent="0">
              <a:buNone/>
              <a:defRPr sz="1400" b="0" i="0"/>
            </a:lvl8pPr>
            <a:lvl9pPr marL="0" indent="0">
              <a:buNone/>
              <a:defRPr sz="1400" b="0" i="0"/>
            </a:lvl9pPr>
          </a:lstStyle>
          <a:p>
            <a:pPr lvl="0"/>
            <a:r>
              <a:rPr lang="nl-NL" dirty="0"/>
              <a:t>16:00</a:t>
            </a:r>
          </a:p>
        </p:txBody>
      </p:sp>
      <p:sp>
        <p:nvSpPr>
          <p:cNvPr id="7" name="Tijdelijke aanduiding voor tekst 6">
            <a:extLst>
              <a:ext uri="{FF2B5EF4-FFF2-40B4-BE49-F238E27FC236}">
                <a16:creationId xmlns:a16="http://schemas.microsoft.com/office/drawing/2014/main" id="{5F674465-2244-B055-858D-249D29C22154}"/>
              </a:ext>
            </a:extLst>
          </p:cNvPr>
          <p:cNvSpPr>
            <a:spLocks noGrp="1"/>
          </p:cNvSpPr>
          <p:nvPr>
            <p:ph type="body" sz="quarter" idx="13" hasCustomPrompt="1"/>
          </p:nvPr>
        </p:nvSpPr>
        <p:spPr>
          <a:xfrm>
            <a:off x="840280" y="1666729"/>
            <a:ext cx="1417757" cy="387798"/>
          </a:xfrm>
          <a:solidFill>
            <a:srgbClr val="9DBB68">
              <a:alpha val="40000"/>
            </a:srgbClr>
          </a:solidFill>
        </p:spPr>
        <p:txBody>
          <a:bodyPr lIns="144000" tIns="72000" rIns="144000" bIns="72000" anchor="ctr"/>
          <a:lstStyle>
            <a:lvl1pPr marL="0" indent="0">
              <a:buNone/>
              <a:defRPr sz="1200" b="0" i="0"/>
            </a:lvl1pPr>
            <a:lvl2pPr marL="0" indent="0">
              <a:buNone/>
              <a:defRPr sz="1400" b="0" i="0"/>
            </a:lvl2pPr>
            <a:lvl3pPr marL="0" indent="0">
              <a:buNone/>
              <a:defRPr sz="1400" b="0" i="0"/>
            </a:lvl3pPr>
            <a:lvl4pPr marL="0" indent="0">
              <a:buFont typeface="Arial" panose="020B0604020202020204" pitchFamily="34" charset="0"/>
              <a:buNone/>
              <a:defRPr sz="1400" b="0" i="0"/>
            </a:lvl4pPr>
            <a:lvl5pPr marL="0" indent="0">
              <a:buFont typeface="Arial" panose="020B0604020202020204" pitchFamily="34" charset="0"/>
              <a:buNone/>
              <a:defRPr sz="1400" b="0" i="0"/>
            </a:lvl5pPr>
            <a:lvl6pPr marL="0" indent="0">
              <a:buNone/>
              <a:defRPr sz="1400" b="0" i="0"/>
            </a:lvl6pPr>
            <a:lvl7pPr marL="0" indent="0">
              <a:buNone/>
              <a:defRPr sz="1400" b="0" i="0"/>
            </a:lvl7pPr>
            <a:lvl8pPr marL="0" indent="0">
              <a:buNone/>
              <a:defRPr sz="1400" b="0" i="0"/>
            </a:lvl8pPr>
            <a:lvl9pPr marL="0" indent="0">
              <a:buNone/>
              <a:defRPr sz="1400" b="0" i="0"/>
            </a:lvl9pPr>
          </a:lstStyle>
          <a:p>
            <a:pPr lvl="0"/>
            <a:r>
              <a:rPr lang="nl-NL" dirty="0"/>
              <a:t>Gebruik verschillende…</a:t>
            </a:r>
          </a:p>
        </p:txBody>
      </p:sp>
      <p:sp>
        <p:nvSpPr>
          <p:cNvPr id="11" name="Tijdelijke aanduiding voor tekst 6">
            <a:extLst>
              <a:ext uri="{FF2B5EF4-FFF2-40B4-BE49-F238E27FC236}">
                <a16:creationId xmlns:a16="http://schemas.microsoft.com/office/drawing/2014/main" id="{5DAA0432-C39A-7EAF-1E4B-1BC19E6304DE}"/>
              </a:ext>
            </a:extLst>
          </p:cNvPr>
          <p:cNvSpPr>
            <a:spLocks noGrp="1"/>
          </p:cNvSpPr>
          <p:nvPr>
            <p:ph type="body" sz="quarter" idx="17" hasCustomPrompt="1"/>
          </p:nvPr>
        </p:nvSpPr>
        <p:spPr>
          <a:xfrm>
            <a:off x="2357572" y="2209564"/>
            <a:ext cx="1417757" cy="387798"/>
          </a:xfrm>
          <a:solidFill>
            <a:srgbClr val="F05587">
              <a:alpha val="14902"/>
            </a:srgbClr>
          </a:solidFill>
        </p:spPr>
        <p:txBody>
          <a:bodyPr lIns="144000" tIns="72000" rIns="144000" bIns="72000" anchor="ctr">
            <a:normAutofit/>
          </a:bodyPr>
          <a:lstStyle>
            <a:lvl1pPr marL="0" indent="0">
              <a:buNone/>
              <a:defRPr sz="1200" b="0" i="0"/>
            </a:lvl1pPr>
            <a:lvl2pPr marL="0" indent="0">
              <a:buNone/>
              <a:defRPr sz="1400" b="0" i="0"/>
            </a:lvl2pPr>
            <a:lvl3pPr marL="0" indent="0">
              <a:buNone/>
              <a:defRPr sz="1400" b="0" i="0"/>
            </a:lvl3pPr>
            <a:lvl4pPr marL="0" indent="0">
              <a:buFont typeface="Arial" panose="020B0604020202020204" pitchFamily="34" charset="0"/>
              <a:buNone/>
              <a:defRPr sz="1400" b="0" i="0"/>
            </a:lvl4pPr>
            <a:lvl5pPr marL="0" indent="0">
              <a:buFont typeface="Arial" panose="020B0604020202020204" pitchFamily="34" charset="0"/>
              <a:buNone/>
              <a:defRPr sz="1400" b="0" i="0"/>
            </a:lvl5pPr>
            <a:lvl6pPr marL="0" indent="0">
              <a:buNone/>
              <a:defRPr sz="1400" b="0" i="0"/>
            </a:lvl6pPr>
            <a:lvl7pPr marL="0" indent="0">
              <a:buNone/>
              <a:defRPr sz="1400" b="0" i="0"/>
            </a:lvl7pPr>
            <a:lvl8pPr marL="0" indent="0">
              <a:buNone/>
              <a:defRPr sz="1400" b="0" i="0"/>
            </a:lvl8pPr>
            <a:lvl9pPr marL="0" indent="0">
              <a:buNone/>
              <a:defRPr sz="1400" b="0" i="0"/>
            </a:lvl9pPr>
          </a:lstStyle>
          <a:p>
            <a:pPr lvl="0"/>
            <a:r>
              <a:rPr lang="nl-NL" dirty="0"/>
              <a:t>…kleuren…</a:t>
            </a:r>
          </a:p>
        </p:txBody>
      </p:sp>
      <p:sp>
        <p:nvSpPr>
          <p:cNvPr id="12" name="Tijdelijke aanduiding voor tekst 6">
            <a:extLst>
              <a:ext uri="{FF2B5EF4-FFF2-40B4-BE49-F238E27FC236}">
                <a16:creationId xmlns:a16="http://schemas.microsoft.com/office/drawing/2014/main" id="{ACB29539-953C-8994-4D47-3300DBC1F5ED}"/>
              </a:ext>
            </a:extLst>
          </p:cNvPr>
          <p:cNvSpPr>
            <a:spLocks noGrp="1"/>
          </p:cNvSpPr>
          <p:nvPr>
            <p:ph type="body" sz="quarter" idx="18" hasCustomPrompt="1"/>
          </p:nvPr>
        </p:nvSpPr>
        <p:spPr>
          <a:xfrm>
            <a:off x="3874865" y="2752399"/>
            <a:ext cx="1417757" cy="387798"/>
          </a:xfrm>
          <a:solidFill>
            <a:srgbClr val="00B6DE">
              <a:alpha val="14902"/>
            </a:srgbClr>
          </a:solidFill>
        </p:spPr>
        <p:txBody>
          <a:bodyPr lIns="144000" tIns="72000" rIns="144000" bIns="72000" anchor="ctr">
            <a:normAutofit/>
          </a:bodyPr>
          <a:lstStyle>
            <a:lvl1pPr marL="0" indent="0">
              <a:buNone/>
              <a:defRPr sz="1200" b="0" i="0"/>
            </a:lvl1pPr>
            <a:lvl2pPr marL="0" indent="0">
              <a:buNone/>
              <a:defRPr sz="1400" b="0" i="0"/>
            </a:lvl2pPr>
            <a:lvl3pPr marL="0" indent="0">
              <a:buNone/>
              <a:defRPr sz="1400" b="0" i="0"/>
            </a:lvl3pPr>
            <a:lvl4pPr marL="0" indent="0">
              <a:buFont typeface="Arial" panose="020B0604020202020204" pitchFamily="34" charset="0"/>
              <a:buNone/>
              <a:defRPr sz="1400" b="0" i="0"/>
            </a:lvl4pPr>
            <a:lvl5pPr marL="0" indent="0">
              <a:buFont typeface="Arial" panose="020B0604020202020204" pitchFamily="34" charset="0"/>
              <a:buNone/>
              <a:defRPr sz="1400" b="0" i="0"/>
            </a:lvl5pPr>
            <a:lvl6pPr marL="0" indent="0">
              <a:buNone/>
              <a:defRPr sz="1400" b="0" i="0"/>
            </a:lvl6pPr>
            <a:lvl7pPr marL="0" indent="0">
              <a:buNone/>
              <a:defRPr sz="1400" b="0" i="0"/>
            </a:lvl7pPr>
            <a:lvl8pPr marL="0" indent="0">
              <a:buNone/>
              <a:defRPr sz="1400" b="0" i="0"/>
            </a:lvl8pPr>
            <a:lvl9pPr marL="0" indent="0">
              <a:buNone/>
              <a:defRPr sz="1400" b="0" i="0"/>
            </a:lvl9pPr>
          </a:lstStyle>
          <a:p>
            <a:pPr lvl="0"/>
            <a:r>
              <a:rPr lang="nl-NL" dirty="0"/>
              <a:t>…om taken…</a:t>
            </a:r>
          </a:p>
        </p:txBody>
      </p:sp>
      <p:sp>
        <p:nvSpPr>
          <p:cNvPr id="39" name="Tijdelijke aanduiding voor tekst 6">
            <a:extLst>
              <a:ext uri="{FF2B5EF4-FFF2-40B4-BE49-F238E27FC236}">
                <a16:creationId xmlns:a16="http://schemas.microsoft.com/office/drawing/2014/main" id="{7C3D25BC-C1AC-E7F4-AD1F-BC19AC35EEED}"/>
              </a:ext>
            </a:extLst>
          </p:cNvPr>
          <p:cNvSpPr>
            <a:spLocks noGrp="1"/>
          </p:cNvSpPr>
          <p:nvPr>
            <p:ph type="body" sz="quarter" idx="31" hasCustomPrompt="1"/>
          </p:nvPr>
        </p:nvSpPr>
        <p:spPr>
          <a:xfrm>
            <a:off x="5392157" y="3295234"/>
            <a:ext cx="1417757" cy="387798"/>
          </a:xfrm>
          <a:solidFill>
            <a:srgbClr val="FF8200">
              <a:alpha val="14902"/>
            </a:srgbClr>
          </a:solidFill>
        </p:spPr>
        <p:txBody>
          <a:bodyPr lIns="144000" tIns="72000" rIns="144000" bIns="72000" anchor="ctr">
            <a:normAutofit/>
          </a:bodyPr>
          <a:lstStyle>
            <a:lvl1pPr marL="0" indent="0">
              <a:buNone/>
              <a:defRPr sz="1200" b="0" i="0"/>
            </a:lvl1pPr>
            <a:lvl2pPr marL="0" indent="0">
              <a:buNone/>
              <a:defRPr sz="1400" b="0" i="0"/>
            </a:lvl2pPr>
            <a:lvl3pPr marL="0" indent="0">
              <a:buNone/>
              <a:defRPr sz="1400" b="0" i="0"/>
            </a:lvl3pPr>
            <a:lvl4pPr marL="0" indent="0">
              <a:buFont typeface="Arial" panose="020B0604020202020204" pitchFamily="34" charset="0"/>
              <a:buNone/>
              <a:defRPr sz="1400" b="0" i="0"/>
            </a:lvl4pPr>
            <a:lvl5pPr marL="0" indent="0">
              <a:buFont typeface="Arial" panose="020B0604020202020204" pitchFamily="34" charset="0"/>
              <a:buNone/>
              <a:defRPr sz="1400" b="0" i="0"/>
            </a:lvl5pPr>
            <a:lvl6pPr marL="0" indent="0">
              <a:buNone/>
              <a:defRPr sz="1400" b="0" i="0"/>
            </a:lvl6pPr>
            <a:lvl7pPr marL="0" indent="0">
              <a:buNone/>
              <a:defRPr sz="1400" b="0" i="0"/>
            </a:lvl7pPr>
            <a:lvl8pPr marL="0" indent="0">
              <a:buNone/>
              <a:defRPr sz="1400" b="0" i="0"/>
            </a:lvl8pPr>
            <a:lvl9pPr marL="0" indent="0">
              <a:buNone/>
              <a:defRPr sz="1400" b="0" i="0"/>
            </a:lvl9pPr>
          </a:lstStyle>
          <a:p>
            <a:pPr lvl="0"/>
            <a:r>
              <a:rPr lang="nl-NL" dirty="0"/>
              <a:t>…aan te geven</a:t>
            </a:r>
          </a:p>
        </p:txBody>
      </p:sp>
      <p:sp>
        <p:nvSpPr>
          <p:cNvPr id="2" name="Titel 1">
            <a:extLst>
              <a:ext uri="{FF2B5EF4-FFF2-40B4-BE49-F238E27FC236}">
                <a16:creationId xmlns:a16="http://schemas.microsoft.com/office/drawing/2014/main" id="{D7EB99DD-E07F-D931-ECA5-A50E2BCAAB4F}"/>
              </a:ext>
            </a:extLst>
          </p:cNvPr>
          <p:cNvSpPr>
            <a:spLocks noGrp="1"/>
          </p:cNvSpPr>
          <p:nvPr>
            <p:ph type="title" hasCustomPrompt="1"/>
          </p:nvPr>
        </p:nvSpPr>
        <p:spPr/>
        <p:txBody>
          <a:bodyPr/>
          <a:lstStyle>
            <a:lvl1pPr>
              <a:defRPr/>
            </a:lvl1pPr>
          </a:lstStyle>
          <a:p>
            <a:r>
              <a:rPr lang="nl-NL" dirty="0"/>
              <a:t>Dagplanning-indeling</a:t>
            </a:r>
          </a:p>
        </p:txBody>
      </p:sp>
    </p:spTree>
    <p:extLst>
      <p:ext uri="{BB962C8B-B14F-4D97-AF65-F5344CB8AC3E}">
        <p14:creationId xmlns:p14="http://schemas.microsoft.com/office/powerpoint/2010/main" val="3510297866"/>
      </p:ext>
    </p:extLst>
  </p:cSld>
  <p:clrMapOvr>
    <a:masterClrMapping/>
  </p:clrMapOvr>
  <p:extLst>
    <p:ext uri="{DCECCB84-F9BA-43D5-87BE-67443E8EF086}">
      <p15:sldGuideLst xmlns:p15="http://schemas.microsoft.com/office/powerpoint/2012/main">
        <p15:guide id="1" orient="horz" pos="844" userDrawn="1">
          <p15:clr>
            <a:srgbClr val="FBAE40"/>
          </p15:clr>
        </p15:guide>
        <p15:guide id="2" orient="horz" pos="996" userDrawn="1">
          <p15:clr>
            <a:srgbClr val="FBAE40"/>
          </p15:clr>
        </p15:guide>
        <p15:guide id="3" pos="528" userDrawn="1">
          <p15:clr>
            <a:srgbClr val="FBAE40"/>
          </p15:clr>
        </p15:guide>
        <p15:guide id="4" pos="1422" userDrawn="1">
          <p15:clr>
            <a:srgbClr val="FBAE40"/>
          </p15:clr>
        </p15:guide>
        <p15:guide id="5" pos="1484" userDrawn="1">
          <p15:clr>
            <a:srgbClr val="FBAE40"/>
          </p15:clr>
        </p15:guide>
        <p15:guide id="6" pos="2378" userDrawn="1">
          <p15:clr>
            <a:srgbClr val="FBAE40"/>
          </p15:clr>
        </p15:guide>
        <p15:guide id="7" pos="2440" userDrawn="1">
          <p15:clr>
            <a:srgbClr val="FBAE40"/>
          </p15:clr>
        </p15:guide>
        <p15:guide id="8" pos="3333" userDrawn="1">
          <p15:clr>
            <a:srgbClr val="FBAE40"/>
          </p15:clr>
        </p15:guide>
        <p15:guide id="9" pos="3396" userDrawn="1">
          <p15:clr>
            <a:srgbClr val="FBAE40"/>
          </p15:clr>
        </p15:guide>
        <p15:guide id="10" pos="4289" userDrawn="1">
          <p15:clr>
            <a:srgbClr val="FBAE40"/>
          </p15:clr>
        </p15:guide>
        <p15:guide id="11" pos="4349" userDrawn="1">
          <p15:clr>
            <a:srgbClr val="FBAE40"/>
          </p15:clr>
        </p15:guide>
        <p15:guide id="12" pos="5242" userDrawn="1">
          <p15:clr>
            <a:srgbClr val="FBAE40"/>
          </p15:clr>
        </p15:guide>
        <p15:guide id="13" pos="5304" userDrawn="1">
          <p15:clr>
            <a:srgbClr val="FBAE40"/>
          </p15:clr>
        </p15:guide>
        <p15:guide id="14" pos="6198" userDrawn="1">
          <p15:clr>
            <a:srgbClr val="FBAE40"/>
          </p15:clr>
        </p15:guide>
        <p15:guide id="15" pos="6257" userDrawn="1">
          <p15:clr>
            <a:srgbClr val="FBAE40"/>
          </p15:clr>
        </p15:guide>
        <p15:guide id="16" pos="7150" userDrawn="1">
          <p15:clr>
            <a:srgbClr val="FBAE40"/>
          </p15:clr>
        </p15:guide>
        <p15:guide id="17" orient="horz" pos="1049" userDrawn="1">
          <p15:clr>
            <a:srgbClr val="FBAE40"/>
          </p15:clr>
        </p15:guide>
        <p15:guide id="18" orient="horz" pos="1294" userDrawn="1">
          <p15:clr>
            <a:srgbClr val="FBAE40"/>
          </p15:clr>
        </p15:guide>
        <p15:guide id="19" userDrawn="1">
          <p15:clr>
            <a:srgbClr val="FBAE40"/>
          </p15:clr>
        </p15:guide>
        <p15:guide id="20" pos="476" userDrawn="1">
          <p15:clr>
            <a:srgbClr val="FBAE40"/>
          </p15:clr>
        </p15:guide>
        <p15:guide id="21" orient="horz" pos="1391" userDrawn="1">
          <p15:clr>
            <a:srgbClr val="FBAE40"/>
          </p15:clr>
        </p15:guide>
        <p15:guide id="22" orient="horz" pos="1636" userDrawn="1">
          <p15:clr>
            <a:srgbClr val="FBAE40"/>
          </p15:clr>
        </p15:guide>
        <p15:guide id="23" orient="horz" pos="1733" userDrawn="1">
          <p15:clr>
            <a:srgbClr val="FBAE40"/>
          </p15:clr>
        </p15:guide>
        <p15:guide id="24" orient="horz" pos="1978" userDrawn="1">
          <p15:clr>
            <a:srgbClr val="FBAE40"/>
          </p15:clr>
        </p15:guide>
        <p15:guide id="25" orient="horz" pos="2075" userDrawn="1">
          <p15:clr>
            <a:srgbClr val="FBAE40"/>
          </p15:clr>
        </p15:guide>
        <p15:guide id="26" orient="horz" pos="2320" userDrawn="1">
          <p15:clr>
            <a:srgbClr val="FBAE40"/>
          </p15:clr>
        </p15:guide>
        <p15:guide id="27" orient="horz" pos="2417" userDrawn="1">
          <p15:clr>
            <a:srgbClr val="FBAE40"/>
          </p15:clr>
        </p15:guide>
        <p15:guide id="28" orient="horz" pos="2661" userDrawn="1">
          <p15:clr>
            <a:srgbClr val="FBAE40"/>
          </p15:clr>
        </p15:guide>
        <p15:guide id="29" orient="horz" pos="2759" userDrawn="1">
          <p15:clr>
            <a:srgbClr val="FBAE40"/>
          </p15:clr>
        </p15:guide>
        <p15:guide id="30" orient="horz" pos="3003" userDrawn="1">
          <p15:clr>
            <a:srgbClr val="FBAE40"/>
          </p15:clr>
        </p15:guide>
        <p15:guide id="31" orient="horz" pos="3101" userDrawn="1">
          <p15:clr>
            <a:srgbClr val="FBAE40"/>
          </p15:clr>
        </p15:guide>
        <p15:guide id="32" orient="horz" pos="3345" userDrawn="1">
          <p15:clr>
            <a:srgbClr val="FBAE40"/>
          </p15:clr>
        </p15:guide>
        <p15:guide id="33" orient="horz" pos="3443" userDrawn="1">
          <p15:clr>
            <a:srgbClr val="FBAE40"/>
          </p15:clr>
        </p15:guide>
        <p15:guide id="34" orient="horz" pos="3687"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ojectflow">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B3EFFC-1340-D144-0531-B85E18904356}"/>
              </a:ext>
            </a:extLst>
          </p:cNvPr>
          <p:cNvSpPr>
            <a:spLocks noGrp="1"/>
          </p:cNvSpPr>
          <p:nvPr>
            <p:ph type="title" hasCustomPrompt="1"/>
          </p:nvPr>
        </p:nvSpPr>
        <p:spPr/>
        <p:txBody>
          <a:bodyPr/>
          <a:lstStyle>
            <a:lvl1pPr>
              <a:defRPr/>
            </a:lvl1pPr>
          </a:lstStyle>
          <a:p>
            <a:r>
              <a:rPr lang="nl-NL" dirty="0"/>
              <a:t>Projectflow-indeling</a:t>
            </a:r>
          </a:p>
        </p:txBody>
      </p:sp>
      <p:sp>
        <p:nvSpPr>
          <p:cNvPr id="9" name="Tijdelijke aanduiding voor tekst 6">
            <a:extLst>
              <a:ext uri="{FF2B5EF4-FFF2-40B4-BE49-F238E27FC236}">
                <a16:creationId xmlns:a16="http://schemas.microsoft.com/office/drawing/2014/main" id="{84CD2208-7FD4-09F5-8133-A929FAD2FB76}"/>
              </a:ext>
            </a:extLst>
          </p:cNvPr>
          <p:cNvSpPr>
            <a:spLocks noGrp="1"/>
          </p:cNvSpPr>
          <p:nvPr>
            <p:ph type="body" sz="quarter" idx="13" hasCustomPrompt="1"/>
          </p:nvPr>
        </p:nvSpPr>
        <p:spPr>
          <a:xfrm>
            <a:off x="838201" y="1663437"/>
            <a:ext cx="901468" cy="901468"/>
          </a:xfrm>
          <a:solidFill>
            <a:srgbClr val="002C6C"/>
          </a:solidFill>
        </p:spPr>
        <p:txBody>
          <a:bodyPr lIns="144000" tIns="72000" rIns="144000" bIns="72000" anchor="ctr">
            <a:normAutofit/>
          </a:bodyPr>
          <a:lstStyle>
            <a:lvl1pPr marL="0" indent="0" algn="ctr">
              <a:buNone/>
              <a:defRPr sz="1800" b="0" i="0">
                <a:solidFill>
                  <a:schemeClr val="bg1"/>
                </a:solidFill>
              </a:defRPr>
            </a:lvl1pPr>
            <a:lvl2pPr marL="0" indent="0" algn="ctr">
              <a:buNone/>
              <a:defRPr sz="1600" b="0" i="0">
                <a:solidFill>
                  <a:schemeClr val="bg1"/>
                </a:solidFill>
              </a:defRPr>
            </a:lvl2pPr>
            <a:lvl3pPr marL="0" indent="0" algn="ctr">
              <a:buNone/>
              <a:defRPr sz="1600" b="0" i="0">
                <a:solidFill>
                  <a:schemeClr val="bg1"/>
                </a:solidFill>
              </a:defRPr>
            </a:lvl3pPr>
            <a:lvl4pPr marL="0" indent="0" algn="ctr">
              <a:buFont typeface="Arial" panose="020B0604020202020204" pitchFamily="34" charset="0"/>
              <a:buNone/>
              <a:defRPr sz="1600" b="0" i="0">
                <a:solidFill>
                  <a:schemeClr val="bg1"/>
                </a:solidFill>
              </a:defRPr>
            </a:lvl4pPr>
            <a:lvl5pPr marL="0" indent="0" algn="ctr">
              <a:buFont typeface="Arial" panose="020B0604020202020204" pitchFamily="34" charset="0"/>
              <a:buNone/>
              <a:defRPr sz="1600" b="0" i="0">
                <a:solidFill>
                  <a:schemeClr val="bg1"/>
                </a:solidFill>
              </a:defRPr>
            </a:lvl5pPr>
            <a:lvl6pPr marL="0" indent="0" algn="ctr">
              <a:buNone/>
              <a:defRPr sz="1600" b="0" i="0">
                <a:solidFill>
                  <a:schemeClr val="bg1"/>
                </a:solidFill>
              </a:defRPr>
            </a:lvl6pPr>
            <a:lvl7pPr marL="0" indent="0" algn="ctr">
              <a:buNone/>
              <a:defRPr sz="1600" b="0" i="0">
                <a:solidFill>
                  <a:schemeClr val="bg1"/>
                </a:solidFill>
              </a:defRPr>
            </a:lvl7pPr>
            <a:lvl8pPr marL="0" indent="0" algn="ctr">
              <a:buNone/>
              <a:defRPr sz="1600" b="0" i="0">
                <a:solidFill>
                  <a:schemeClr val="bg1"/>
                </a:solidFill>
              </a:defRPr>
            </a:lvl8pPr>
            <a:lvl9pPr marL="0" indent="0" algn="ctr">
              <a:buNone/>
              <a:defRPr sz="1600" b="0" i="0">
                <a:solidFill>
                  <a:schemeClr val="bg1"/>
                </a:solidFill>
              </a:defRPr>
            </a:lvl9pPr>
          </a:lstStyle>
          <a:p>
            <a:pPr lvl="0"/>
            <a:r>
              <a:rPr lang="nl-NL" dirty="0" err="1"/>
              <a:t>Nr</a:t>
            </a:r>
            <a:endParaRPr lang="nl-NL" dirty="0"/>
          </a:p>
        </p:txBody>
      </p:sp>
      <p:sp>
        <p:nvSpPr>
          <p:cNvPr id="4" name="Tijdelijke aanduiding voor tekst 3">
            <a:extLst>
              <a:ext uri="{FF2B5EF4-FFF2-40B4-BE49-F238E27FC236}">
                <a16:creationId xmlns:a16="http://schemas.microsoft.com/office/drawing/2014/main" id="{0E0E0CC2-2BD7-1B14-64F8-19C566E64F29}"/>
              </a:ext>
            </a:extLst>
          </p:cNvPr>
          <p:cNvSpPr>
            <a:spLocks noGrp="1"/>
          </p:cNvSpPr>
          <p:nvPr>
            <p:ph type="body" sz="quarter" idx="22" hasCustomPrompt="1"/>
          </p:nvPr>
        </p:nvSpPr>
        <p:spPr>
          <a:xfrm>
            <a:off x="1794783" y="1663436"/>
            <a:ext cx="2357002" cy="901468"/>
          </a:xfrm>
          <a:prstGeom prst="homePlate">
            <a:avLst>
              <a:gd name="adj" fmla="val 33799"/>
            </a:avLst>
          </a:prstGeom>
          <a:ln>
            <a:solidFill>
              <a:srgbClr val="7A90B0"/>
            </a:solidFill>
          </a:ln>
        </p:spPr>
        <p:txBody>
          <a:bodyPr lIns="72000" tIns="36000" rIns="72000" bIns="36000" anchor="ctr">
            <a:noAutofit/>
          </a:bodyPr>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400"/>
            </a:lvl9pPr>
          </a:lstStyle>
          <a:p>
            <a:pPr lvl="0"/>
            <a:r>
              <a:rPr lang="nl-NL" dirty="0"/>
              <a:t>Schrijf hier je tekst</a:t>
            </a:r>
          </a:p>
        </p:txBody>
      </p:sp>
      <p:sp>
        <p:nvSpPr>
          <p:cNvPr id="15" name="Tijdelijke aanduiding voor tekst 6">
            <a:extLst>
              <a:ext uri="{FF2B5EF4-FFF2-40B4-BE49-F238E27FC236}">
                <a16:creationId xmlns:a16="http://schemas.microsoft.com/office/drawing/2014/main" id="{909259CB-900A-3DF5-D077-E9C9AE1C4CF6}"/>
              </a:ext>
            </a:extLst>
          </p:cNvPr>
          <p:cNvSpPr>
            <a:spLocks noGrp="1"/>
          </p:cNvSpPr>
          <p:nvPr>
            <p:ph type="body" sz="quarter" idx="14" hasCustomPrompt="1"/>
          </p:nvPr>
        </p:nvSpPr>
        <p:spPr>
          <a:xfrm>
            <a:off x="4436723" y="1663437"/>
            <a:ext cx="901468" cy="901468"/>
          </a:xfrm>
          <a:solidFill>
            <a:srgbClr val="002C6C"/>
          </a:solidFill>
        </p:spPr>
        <p:txBody>
          <a:bodyPr lIns="144000" tIns="72000" rIns="144000" bIns="72000" anchor="ctr">
            <a:normAutofit/>
          </a:bodyPr>
          <a:lstStyle>
            <a:lvl1pPr marL="0" indent="0" algn="ctr">
              <a:buNone/>
              <a:defRPr sz="1800" b="0" i="0">
                <a:solidFill>
                  <a:schemeClr val="bg1"/>
                </a:solidFill>
              </a:defRPr>
            </a:lvl1pPr>
            <a:lvl2pPr marL="0" indent="0" algn="ctr">
              <a:buNone/>
              <a:defRPr sz="1600" b="0" i="0">
                <a:solidFill>
                  <a:schemeClr val="bg1"/>
                </a:solidFill>
              </a:defRPr>
            </a:lvl2pPr>
            <a:lvl3pPr marL="0" indent="0" algn="ctr">
              <a:buNone/>
              <a:defRPr sz="1600" b="0" i="0">
                <a:solidFill>
                  <a:schemeClr val="bg1"/>
                </a:solidFill>
              </a:defRPr>
            </a:lvl3pPr>
            <a:lvl4pPr marL="0" indent="0" algn="ctr">
              <a:buFont typeface="Arial" panose="020B0604020202020204" pitchFamily="34" charset="0"/>
              <a:buNone/>
              <a:defRPr sz="1600" b="0" i="0">
                <a:solidFill>
                  <a:schemeClr val="bg1"/>
                </a:solidFill>
              </a:defRPr>
            </a:lvl4pPr>
            <a:lvl5pPr marL="0" indent="0" algn="ctr">
              <a:buFont typeface="Arial" panose="020B0604020202020204" pitchFamily="34" charset="0"/>
              <a:buNone/>
              <a:defRPr sz="1600" b="0" i="0">
                <a:solidFill>
                  <a:schemeClr val="bg1"/>
                </a:solidFill>
              </a:defRPr>
            </a:lvl5pPr>
            <a:lvl6pPr marL="0" indent="0" algn="ctr">
              <a:buNone/>
              <a:defRPr sz="1600" b="0" i="0">
                <a:solidFill>
                  <a:schemeClr val="bg1"/>
                </a:solidFill>
              </a:defRPr>
            </a:lvl6pPr>
            <a:lvl7pPr marL="0" indent="0" algn="ctr">
              <a:buNone/>
              <a:defRPr sz="1600" b="0" i="0">
                <a:solidFill>
                  <a:schemeClr val="bg1"/>
                </a:solidFill>
              </a:defRPr>
            </a:lvl7pPr>
            <a:lvl8pPr marL="0" indent="0" algn="ctr">
              <a:buNone/>
              <a:defRPr sz="1600" b="0" i="0">
                <a:solidFill>
                  <a:schemeClr val="bg1"/>
                </a:solidFill>
              </a:defRPr>
            </a:lvl8pPr>
            <a:lvl9pPr marL="0" indent="0" algn="ctr">
              <a:buNone/>
              <a:defRPr sz="1600" b="0" i="0">
                <a:solidFill>
                  <a:schemeClr val="bg1"/>
                </a:solidFill>
              </a:defRPr>
            </a:lvl9pPr>
          </a:lstStyle>
          <a:p>
            <a:pPr lvl="0"/>
            <a:r>
              <a:rPr lang="nl-NL" dirty="0" err="1"/>
              <a:t>Nr</a:t>
            </a:r>
            <a:endParaRPr lang="nl-NL" dirty="0"/>
          </a:p>
        </p:txBody>
      </p:sp>
      <p:sp>
        <p:nvSpPr>
          <p:cNvPr id="5" name="Tijdelijke aanduiding voor tekst 3">
            <a:extLst>
              <a:ext uri="{FF2B5EF4-FFF2-40B4-BE49-F238E27FC236}">
                <a16:creationId xmlns:a16="http://schemas.microsoft.com/office/drawing/2014/main" id="{5647056A-427F-E063-324B-07FD14C47345}"/>
              </a:ext>
            </a:extLst>
          </p:cNvPr>
          <p:cNvSpPr>
            <a:spLocks noGrp="1"/>
          </p:cNvSpPr>
          <p:nvPr>
            <p:ph type="body" sz="quarter" idx="23" hasCustomPrompt="1"/>
          </p:nvPr>
        </p:nvSpPr>
        <p:spPr>
          <a:xfrm>
            <a:off x="5393305" y="1663436"/>
            <a:ext cx="2357002" cy="901468"/>
          </a:xfrm>
          <a:prstGeom prst="homePlate">
            <a:avLst>
              <a:gd name="adj" fmla="val 33799"/>
            </a:avLst>
          </a:prstGeom>
          <a:ln>
            <a:solidFill>
              <a:srgbClr val="7A90B0"/>
            </a:solidFill>
          </a:ln>
        </p:spPr>
        <p:txBody>
          <a:bodyPr lIns="72000" tIns="36000" rIns="72000" bIns="36000" anchor="ctr">
            <a:noAutofit/>
          </a:bodyPr>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buNone/>
              <a:defRPr sz="1400"/>
            </a:lvl9pPr>
          </a:lstStyle>
          <a:p>
            <a:pPr lvl="0"/>
            <a:r>
              <a:rPr lang="nl-NL" dirty="0"/>
              <a:t>Schrijf hier je tekst</a:t>
            </a:r>
          </a:p>
        </p:txBody>
      </p:sp>
      <p:sp>
        <p:nvSpPr>
          <p:cNvPr id="17" name="Tijdelijke aanduiding voor tekst 6">
            <a:extLst>
              <a:ext uri="{FF2B5EF4-FFF2-40B4-BE49-F238E27FC236}">
                <a16:creationId xmlns:a16="http://schemas.microsoft.com/office/drawing/2014/main" id="{A72596DA-FC12-C12B-008E-0FE9946DEB1B}"/>
              </a:ext>
            </a:extLst>
          </p:cNvPr>
          <p:cNvSpPr>
            <a:spLocks noGrp="1"/>
          </p:cNvSpPr>
          <p:nvPr>
            <p:ph type="body" sz="quarter" idx="16" hasCustomPrompt="1"/>
          </p:nvPr>
        </p:nvSpPr>
        <p:spPr>
          <a:xfrm>
            <a:off x="8040216" y="1663437"/>
            <a:ext cx="901468" cy="901468"/>
          </a:xfrm>
          <a:solidFill>
            <a:srgbClr val="002C6C"/>
          </a:solidFill>
        </p:spPr>
        <p:txBody>
          <a:bodyPr lIns="144000" tIns="72000" rIns="144000" bIns="72000" anchor="ctr">
            <a:normAutofit/>
          </a:bodyPr>
          <a:lstStyle>
            <a:lvl1pPr marL="0" indent="0" algn="ctr">
              <a:buNone/>
              <a:defRPr sz="1800" b="0" i="0">
                <a:solidFill>
                  <a:schemeClr val="bg1"/>
                </a:solidFill>
              </a:defRPr>
            </a:lvl1pPr>
            <a:lvl2pPr marL="0" indent="0" algn="ctr">
              <a:buNone/>
              <a:defRPr sz="1600" b="0" i="0">
                <a:solidFill>
                  <a:schemeClr val="bg1"/>
                </a:solidFill>
              </a:defRPr>
            </a:lvl2pPr>
            <a:lvl3pPr marL="0" indent="0" algn="ctr">
              <a:buNone/>
              <a:defRPr sz="1600" b="0" i="0">
                <a:solidFill>
                  <a:schemeClr val="bg1"/>
                </a:solidFill>
              </a:defRPr>
            </a:lvl3pPr>
            <a:lvl4pPr marL="0" indent="0" algn="ctr">
              <a:buFont typeface="Arial" panose="020B0604020202020204" pitchFamily="34" charset="0"/>
              <a:buNone/>
              <a:defRPr sz="1600" b="0" i="0">
                <a:solidFill>
                  <a:schemeClr val="bg1"/>
                </a:solidFill>
              </a:defRPr>
            </a:lvl4pPr>
            <a:lvl5pPr marL="0" indent="0" algn="ctr">
              <a:buFont typeface="Arial" panose="020B0604020202020204" pitchFamily="34" charset="0"/>
              <a:buNone/>
              <a:defRPr sz="1600" b="0" i="0">
                <a:solidFill>
                  <a:schemeClr val="bg1"/>
                </a:solidFill>
              </a:defRPr>
            </a:lvl5pPr>
            <a:lvl6pPr marL="0" indent="0" algn="ctr">
              <a:buNone/>
              <a:defRPr sz="1600" b="0" i="0">
                <a:solidFill>
                  <a:schemeClr val="bg1"/>
                </a:solidFill>
              </a:defRPr>
            </a:lvl6pPr>
            <a:lvl7pPr marL="0" indent="0" algn="ctr">
              <a:buNone/>
              <a:defRPr sz="1600" b="0" i="0">
                <a:solidFill>
                  <a:schemeClr val="bg1"/>
                </a:solidFill>
              </a:defRPr>
            </a:lvl7pPr>
            <a:lvl8pPr marL="0" indent="0" algn="ctr">
              <a:buNone/>
              <a:defRPr sz="1600" b="0" i="0">
                <a:solidFill>
                  <a:schemeClr val="bg1"/>
                </a:solidFill>
              </a:defRPr>
            </a:lvl8pPr>
            <a:lvl9pPr marL="0" indent="0" algn="ctr">
              <a:buNone/>
              <a:defRPr sz="1600" b="0" i="0">
                <a:solidFill>
                  <a:schemeClr val="bg1"/>
                </a:solidFill>
              </a:defRPr>
            </a:lvl9pPr>
          </a:lstStyle>
          <a:p>
            <a:pPr lvl="0"/>
            <a:r>
              <a:rPr lang="nl-NL" dirty="0" err="1"/>
              <a:t>Nr</a:t>
            </a:r>
            <a:endParaRPr lang="nl-NL" dirty="0"/>
          </a:p>
        </p:txBody>
      </p:sp>
      <p:sp>
        <p:nvSpPr>
          <p:cNvPr id="6" name="Tijdelijke aanduiding voor tekst 3">
            <a:extLst>
              <a:ext uri="{FF2B5EF4-FFF2-40B4-BE49-F238E27FC236}">
                <a16:creationId xmlns:a16="http://schemas.microsoft.com/office/drawing/2014/main" id="{04C05D84-C93E-9790-FEE9-79D929EDE61E}"/>
              </a:ext>
            </a:extLst>
          </p:cNvPr>
          <p:cNvSpPr>
            <a:spLocks noGrp="1"/>
          </p:cNvSpPr>
          <p:nvPr>
            <p:ph type="body" sz="quarter" idx="24" hasCustomPrompt="1"/>
          </p:nvPr>
        </p:nvSpPr>
        <p:spPr>
          <a:xfrm>
            <a:off x="8996798" y="1663436"/>
            <a:ext cx="2357002" cy="901468"/>
          </a:xfrm>
          <a:prstGeom prst="homePlate">
            <a:avLst>
              <a:gd name="adj" fmla="val 33799"/>
            </a:avLst>
          </a:prstGeom>
          <a:ln>
            <a:solidFill>
              <a:srgbClr val="7A90B0"/>
            </a:solidFill>
          </a:ln>
        </p:spPr>
        <p:txBody>
          <a:bodyPr lIns="72000" tIns="36000" rIns="72000" bIns="36000" anchor="ctr">
            <a:noAutofit/>
          </a:bodyPr>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buNone/>
              <a:defRPr sz="1400"/>
            </a:lvl9pPr>
          </a:lstStyle>
          <a:p>
            <a:pPr lvl="0"/>
            <a:r>
              <a:rPr lang="nl-NL" dirty="0"/>
              <a:t>Schrijf hier je tekst</a:t>
            </a:r>
          </a:p>
        </p:txBody>
      </p:sp>
      <p:sp>
        <p:nvSpPr>
          <p:cNvPr id="30" name="Tijdelijke aanduiding voor tekst 6">
            <a:extLst>
              <a:ext uri="{FF2B5EF4-FFF2-40B4-BE49-F238E27FC236}">
                <a16:creationId xmlns:a16="http://schemas.microsoft.com/office/drawing/2014/main" id="{312A6A55-CA47-BD33-8879-AA021E7F5DCC}"/>
              </a:ext>
            </a:extLst>
          </p:cNvPr>
          <p:cNvSpPr>
            <a:spLocks noGrp="1"/>
          </p:cNvSpPr>
          <p:nvPr>
            <p:ph type="body" sz="quarter" idx="18" hasCustomPrompt="1"/>
          </p:nvPr>
        </p:nvSpPr>
        <p:spPr>
          <a:xfrm>
            <a:off x="838201" y="3248981"/>
            <a:ext cx="901468" cy="901468"/>
          </a:xfrm>
          <a:solidFill>
            <a:srgbClr val="7A90B0"/>
          </a:solidFill>
        </p:spPr>
        <p:txBody>
          <a:bodyPr lIns="144000" tIns="72000" rIns="144000" bIns="72000" anchor="ctr">
            <a:normAutofit/>
          </a:bodyPr>
          <a:lstStyle>
            <a:lvl1pPr marL="0" indent="0" algn="ctr">
              <a:buNone/>
              <a:defRPr sz="1800" b="0" i="0">
                <a:solidFill>
                  <a:schemeClr val="bg1"/>
                </a:solidFill>
              </a:defRPr>
            </a:lvl1pPr>
            <a:lvl2pPr marL="0" indent="0" algn="ctr">
              <a:buNone/>
              <a:defRPr sz="1600" b="0" i="0">
                <a:solidFill>
                  <a:schemeClr val="bg1"/>
                </a:solidFill>
              </a:defRPr>
            </a:lvl2pPr>
            <a:lvl3pPr marL="0" indent="0" algn="ctr">
              <a:buNone/>
              <a:defRPr sz="1600" b="0" i="0">
                <a:solidFill>
                  <a:schemeClr val="bg1"/>
                </a:solidFill>
              </a:defRPr>
            </a:lvl3pPr>
            <a:lvl4pPr marL="0" indent="0" algn="ctr">
              <a:buFont typeface="Arial" panose="020B0604020202020204" pitchFamily="34" charset="0"/>
              <a:buNone/>
              <a:defRPr sz="1600" b="0" i="0">
                <a:solidFill>
                  <a:schemeClr val="bg1"/>
                </a:solidFill>
              </a:defRPr>
            </a:lvl4pPr>
            <a:lvl5pPr marL="0" indent="0" algn="ctr">
              <a:buFont typeface="Arial" panose="020B0604020202020204" pitchFamily="34" charset="0"/>
              <a:buNone/>
              <a:defRPr sz="1600" b="0" i="0">
                <a:solidFill>
                  <a:schemeClr val="bg1"/>
                </a:solidFill>
              </a:defRPr>
            </a:lvl5pPr>
            <a:lvl6pPr marL="0" indent="0" algn="ctr">
              <a:buNone/>
              <a:defRPr sz="1600" b="0" i="0">
                <a:solidFill>
                  <a:schemeClr val="bg1"/>
                </a:solidFill>
              </a:defRPr>
            </a:lvl6pPr>
            <a:lvl7pPr marL="0" indent="0" algn="ctr">
              <a:buNone/>
              <a:defRPr sz="1600" b="0" i="0">
                <a:solidFill>
                  <a:schemeClr val="bg1"/>
                </a:solidFill>
              </a:defRPr>
            </a:lvl7pPr>
            <a:lvl8pPr marL="0" indent="0" algn="ctr">
              <a:buNone/>
              <a:defRPr sz="1600" b="0" i="0">
                <a:solidFill>
                  <a:schemeClr val="bg1"/>
                </a:solidFill>
              </a:defRPr>
            </a:lvl8pPr>
            <a:lvl9pPr marL="0" indent="0" algn="ctr">
              <a:buNone/>
              <a:defRPr sz="1600" b="0" i="0">
                <a:solidFill>
                  <a:schemeClr val="bg1"/>
                </a:solidFill>
              </a:defRPr>
            </a:lvl9pPr>
          </a:lstStyle>
          <a:p>
            <a:pPr lvl="0"/>
            <a:r>
              <a:rPr lang="nl-NL" dirty="0" err="1"/>
              <a:t>Nr</a:t>
            </a:r>
            <a:endParaRPr lang="nl-NL" dirty="0"/>
          </a:p>
        </p:txBody>
      </p:sp>
      <p:sp>
        <p:nvSpPr>
          <p:cNvPr id="11" name="Tijdelijke aanduiding voor tekst 3">
            <a:extLst>
              <a:ext uri="{FF2B5EF4-FFF2-40B4-BE49-F238E27FC236}">
                <a16:creationId xmlns:a16="http://schemas.microsoft.com/office/drawing/2014/main" id="{D1B18C97-0ADC-3CEA-357C-3E8930CAC6D5}"/>
              </a:ext>
            </a:extLst>
          </p:cNvPr>
          <p:cNvSpPr>
            <a:spLocks noGrp="1"/>
          </p:cNvSpPr>
          <p:nvPr>
            <p:ph type="body" sz="quarter" idx="25" hasCustomPrompt="1"/>
          </p:nvPr>
        </p:nvSpPr>
        <p:spPr>
          <a:xfrm>
            <a:off x="1794783" y="3248980"/>
            <a:ext cx="2357002" cy="901468"/>
          </a:xfrm>
          <a:prstGeom prst="homePlate">
            <a:avLst>
              <a:gd name="adj" fmla="val 33799"/>
            </a:avLst>
          </a:prstGeom>
          <a:ln>
            <a:solidFill>
              <a:srgbClr val="7A90B0"/>
            </a:solidFill>
          </a:ln>
        </p:spPr>
        <p:txBody>
          <a:bodyPr lIns="72000" tIns="36000" rIns="72000" bIns="36000" anchor="ctr">
            <a:noAutofit/>
          </a:bodyPr>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buNone/>
              <a:defRPr sz="1400"/>
            </a:lvl9pPr>
          </a:lstStyle>
          <a:p>
            <a:pPr lvl="0"/>
            <a:r>
              <a:rPr lang="nl-NL" dirty="0"/>
              <a:t>Schrijf hier je tekst</a:t>
            </a:r>
          </a:p>
        </p:txBody>
      </p:sp>
      <p:sp>
        <p:nvSpPr>
          <p:cNvPr id="32" name="Tijdelijke aanduiding voor tekst 6">
            <a:extLst>
              <a:ext uri="{FF2B5EF4-FFF2-40B4-BE49-F238E27FC236}">
                <a16:creationId xmlns:a16="http://schemas.microsoft.com/office/drawing/2014/main" id="{A91D4E65-2923-CA07-62A8-5BCFCB681D26}"/>
              </a:ext>
            </a:extLst>
          </p:cNvPr>
          <p:cNvSpPr>
            <a:spLocks noGrp="1"/>
          </p:cNvSpPr>
          <p:nvPr>
            <p:ph type="body" sz="quarter" idx="20" hasCustomPrompt="1"/>
          </p:nvPr>
        </p:nvSpPr>
        <p:spPr>
          <a:xfrm>
            <a:off x="4436723" y="3248981"/>
            <a:ext cx="901468" cy="901468"/>
          </a:xfrm>
          <a:solidFill>
            <a:srgbClr val="7A90B0"/>
          </a:solidFill>
        </p:spPr>
        <p:txBody>
          <a:bodyPr lIns="144000" tIns="72000" rIns="144000" bIns="72000" anchor="ctr">
            <a:normAutofit/>
          </a:bodyPr>
          <a:lstStyle>
            <a:lvl1pPr marL="0" indent="0" algn="ctr">
              <a:buNone/>
              <a:defRPr sz="1800" b="0" i="0">
                <a:solidFill>
                  <a:schemeClr val="bg1"/>
                </a:solidFill>
              </a:defRPr>
            </a:lvl1pPr>
            <a:lvl2pPr marL="0" indent="0" algn="ctr">
              <a:buNone/>
              <a:defRPr sz="1600" b="0" i="0">
                <a:solidFill>
                  <a:schemeClr val="bg1"/>
                </a:solidFill>
              </a:defRPr>
            </a:lvl2pPr>
            <a:lvl3pPr marL="0" indent="0" algn="ctr">
              <a:buNone/>
              <a:defRPr sz="1600" b="0" i="0">
                <a:solidFill>
                  <a:schemeClr val="bg1"/>
                </a:solidFill>
              </a:defRPr>
            </a:lvl3pPr>
            <a:lvl4pPr marL="0" indent="0" algn="ctr">
              <a:buFont typeface="Arial" panose="020B0604020202020204" pitchFamily="34" charset="0"/>
              <a:buNone/>
              <a:defRPr sz="1600" b="0" i="0">
                <a:solidFill>
                  <a:schemeClr val="bg1"/>
                </a:solidFill>
              </a:defRPr>
            </a:lvl4pPr>
            <a:lvl5pPr marL="0" indent="0" algn="ctr">
              <a:buFont typeface="Arial" panose="020B0604020202020204" pitchFamily="34" charset="0"/>
              <a:buNone/>
              <a:defRPr sz="1600" b="0" i="0">
                <a:solidFill>
                  <a:schemeClr val="bg1"/>
                </a:solidFill>
              </a:defRPr>
            </a:lvl5pPr>
            <a:lvl6pPr marL="0" indent="0" algn="ctr">
              <a:buNone/>
              <a:defRPr sz="1600" b="0" i="0">
                <a:solidFill>
                  <a:schemeClr val="bg1"/>
                </a:solidFill>
              </a:defRPr>
            </a:lvl6pPr>
            <a:lvl7pPr marL="0" indent="0" algn="ctr">
              <a:buNone/>
              <a:defRPr sz="1600" b="0" i="0">
                <a:solidFill>
                  <a:schemeClr val="bg1"/>
                </a:solidFill>
              </a:defRPr>
            </a:lvl7pPr>
            <a:lvl8pPr marL="0" indent="0" algn="ctr">
              <a:buNone/>
              <a:defRPr sz="1600" b="0" i="0">
                <a:solidFill>
                  <a:schemeClr val="bg1"/>
                </a:solidFill>
              </a:defRPr>
            </a:lvl8pPr>
            <a:lvl9pPr marL="0" indent="0" algn="ctr">
              <a:buNone/>
              <a:defRPr sz="1600" b="0" i="0">
                <a:solidFill>
                  <a:schemeClr val="bg1"/>
                </a:solidFill>
              </a:defRPr>
            </a:lvl9pPr>
          </a:lstStyle>
          <a:p>
            <a:pPr lvl="0"/>
            <a:r>
              <a:rPr lang="nl-NL" dirty="0" err="1"/>
              <a:t>Nr</a:t>
            </a:r>
            <a:endParaRPr lang="nl-NL" dirty="0"/>
          </a:p>
        </p:txBody>
      </p:sp>
      <p:sp>
        <p:nvSpPr>
          <p:cNvPr id="12" name="Tijdelijke aanduiding voor tekst 3">
            <a:extLst>
              <a:ext uri="{FF2B5EF4-FFF2-40B4-BE49-F238E27FC236}">
                <a16:creationId xmlns:a16="http://schemas.microsoft.com/office/drawing/2014/main" id="{EBB87267-C664-B6F2-B336-3026F872AF75}"/>
              </a:ext>
            </a:extLst>
          </p:cNvPr>
          <p:cNvSpPr>
            <a:spLocks noGrp="1"/>
          </p:cNvSpPr>
          <p:nvPr>
            <p:ph type="body" sz="quarter" idx="26" hasCustomPrompt="1"/>
          </p:nvPr>
        </p:nvSpPr>
        <p:spPr>
          <a:xfrm>
            <a:off x="5393305" y="3248980"/>
            <a:ext cx="2357002" cy="901468"/>
          </a:xfrm>
          <a:prstGeom prst="homePlate">
            <a:avLst>
              <a:gd name="adj" fmla="val 33799"/>
            </a:avLst>
          </a:prstGeom>
          <a:ln>
            <a:solidFill>
              <a:srgbClr val="7A90B0"/>
            </a:solidFill>
          </a:ln>
        </p:spPr>
        <p:txBody>
          <a:bodyPr lIns="72000" tIns="36000" rIns="72000" bIns="36000" anchor="ctr">
            <a:noAutofit/>
          </a:bodyPr>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buNone/>
              <a:defRPr sz="1400"/>
            </a:lvl9pPr>
          </a:lstStyle>
          <a:p>
            <a:pPr lvl="0"/>
            <a:r>
              <a:rPr lang="nl-NL" dirty="0"/>
              <a:t>Schrijf hier je tekst</a:t>
            </a:r>
          </a:p>
        </p:txBody>
      </p:sp>
    </p:spTree>
    <p:extLst>
      <p:ext uri="{BB962C8B-B14F-4D97-AF65-F5344CB8AC3E}">
        <p14:creationId xmlns:p14="http://schemas.microsoft.com/office/powerpoint/2010/main" val="2347932459"/>
      </p:ext>
    </p:extLst>
  </p:cSld>
  <p:clrMapOvr>
    <a:masterClrMapping/>
  </p:clrMapOvr>
  <p:extLst>
    <p:ext uri="{DCECCB84-F9BA-43D5-87BE-67443E8EF086}">
      <p15:sldGuideLst xmlns:p15="http://schemas.microsoft.com/office/powerpoint/2012/main">
        <p15:guide id="1" orient="horz" pos="2047"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920ADD-98C7-828D-A8EE-A0387AC9CA99}"/>
              </a:ext>
            </a:extLst>
          </p:cNvPr>
          <p:cNvSpPr>
            <a:spLocks noGrp="1"/>
          </p:cNvSpPr>
          <p:nvPr>
            <p:ph type="title" hasCustomPrompt="1"/>
          </p:nvPr>
        </p:nvSpPr>
        <p:spPr/>
        <p:txBody>
          <a:bodyPr/>
          <a:lstStyle>
            <a:lvl1pPr>
              <a:defRPr/>
            </a:lvl1pPr>
          </a:lstStyle>
          <a:p>
            <a:r>
              <a:rPr lang="nl-NL" dirty="0"/>
              <a:t>Agenda-indeling</a:t>
            </a:r>
          </a:p>
        </p:txBody>
      </p:sp>
      <p:sp>
        <p:nvSpPr>
          <p:cNvPr id="7" name="Tijdelijke aanduiding voor tekst 6">
            <a:extLst>
              <a:ext uri="{FF2B5EF4-FFF2-40B4-BE49-F238E27FC236}">
                <a16:creationId xmlns:a16="http://schemas.microsoft.com/office/drawing/2014/main" id="{94C420EA-0726-B4BA-8FD9-0552CFFCCDB5}"/>
              </a:ext>
            </a:extLst>
          </p:cNvPr>
          <p:cNvSpPr>
            <a:spLocks noGrp="1"/>
          </p:cNvSpPr>
          <p:nvPr>
            <p:ph type="body" sz="quarter" idx="13" hasCustomPrompt="1"/>
          </p:nvPr>
        </p:nvSpPr>
        <p:spPr>
          <a:xfrm>
            <a:off x="3395699" y="1665288"/>
            <a:ext cx="7956513" cy="4211637"/>
          </a:xfrm>
        </p:spPr>
        <p:txBody>
          <a:bodyPr/>
          <a:lstStyle/>
          <a:p>
            <a:pPr lvl="0"/>
            <a:r>
              <a:rPr lang="nl-NL" dirty="0"/>
              <a:t>Druk op tab voor opmaakstijlen van je tekst. Zorg dat je cursor aan het begin van je alinea staat. Shift-tab brengt je terug.</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p:txBody>
      </p:sp>
      <p:pic>
        <p:nvPicPr>
          <p:cNvPr id="8" name="Afbeelding 7">
            <a:extLst>
              <a:ext uri="{FF2B5EF4-FFF2-40B4-BE49-F238E27FC236}">
                <a16:creationId xmlns:a16="http://schemas.microsoft.com/office/drawing/2014/main" id="{F96EF21B-DD59-7949-C414-723E5C754E49}"/>
              </a:ext>
            </a:extLst>
          </p:cNvPr>
          <p:cNvPicPr>
            <a:picLocks noChangeAspect="1"/>
          </p:cNvPicPr>
          <p:nvPr userDrawn="1"/>
        </p:nvPicPr>
        <p:blipFill>
          <a:blip r:embed="rId2"/>
          <a:stretch>
            <a:fillRect/>
          </a:stretch>
        </p:blipFill>
        <p:spPr>
          <a:xfrm rot="20741795">
            <a:off x="883115" y="1739195"/>
            <a:ext cx="1693947" cy="1732156"/>
          </a:xfrm>
          <a:prstGeom prst="rect">
            <a:avLst/>
          </a:prstGeom>
        </p:spPr>
      </p:pic>
    </p:spTree>
    <p:extLst>
      <p:ext uri="{BB962C8B-B14F-4D97-AF65-F5344CB8AC3E}">
        <p14:creationId xmlns:p14="http://schemas.microsoft.com/office/powerpoint/2010/main" val="2716971777"/>
      </p:ext>
    </p:extLst>
  </p:cSld>
  <p:clrMapOvr>
    <a:masterClrMapping/>
  </p:clrMapOvr>
  <p:extLst>
    <p:ext uri="{DCECCB84-F9BA-43D5-87BE-67443E8EF086}">
      <p15:sldGuideLst xmlns:p15="http://schemas.microsoft.com/office/powerpoint/2012/main">
        <p15:guide id="1" pos="2139"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30C917-77FE-E138-2BC9-3CC219C71E9B}"/>
              </a:ext>
            </a:extLst>
          </p:cNvPr>
          <p:cNvSpPr>
            <a:spLocks noGrp="1"/>
          </p:cNvSpPr>
          <p:nvPr>
            <p:ph type="title" hasCustomPrompt="1"/>
          </p:nvPr>
        </p:nvSpPr>
        <p:spPr/>
        <p:txBody>
          <a:bodyPr/>
          <a:lstStyle>
            <a:lvl1pPr>
              <a:defRPr/>
            </a:lvl1pPr>
          </a:lstStyle>
          <a:p>
            <a:r>
              <a:rPr lang="nl-NL" dirty="0"/>
              <a:t>Alleen titel-indeling</a:t>
            </a:r>
          </a:p>
        </p:txBody>
      </p:sp>
    </p:spTree>
    <p:extLst>
      <p:ext uri="{BB962C8B-B14F-4D97-AF65-F5344CB8AC3E}">
        <p14:creationId xmlns:p14="http://schemas.microsoft.com/office/powerpoint/2010/main" val="25600696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78632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act">
    <p:bg>
      <p:bgPr>
        <a:solidFill>
          <a:schemeClr val="accent2"/>
        </a:solidFill>
        <a:effectLst/>
      </p:bgPr>
    </p:bg>
    <p:spTree>
      <p:nvGrpSpPr>
        <p:cNvPr id="1" name=""/>
        <p:cNvGrpSpPr/>
        <p:nvPr/>
      </p:nvGrpSpPr>
      <p:grpSpPr>
        <a:xfrm>
          <a:off x="0" y="0"/>
          <a:ext cx="0" cy="0"/>
          <a:chOff x="0" y="0"/>
          <a:chExt cx="0" cy="0"/>
        </a:xfrm>
      </p:grpSpPr>
      <p:sp>
        <p:nvSpPr>
          <p:cNvPr id="8" name="Tekstvak 7">
            <a:extLst>
              <a:ext uri="{FF2B5EF4-FFF2-40B4-BE49-F238E27FC236}">
                <a16:creationId xmlns:a16="http://schemas.microsoft.com/office/drawing/2014/main" id="{0634C72C-81AE-2C42-DF23-913BBFFB6B8B}"/>
              </a:ext>
            </a:extLst>
          </p:cNvPr>
          <p:cNvSpPr txBox="1"/>
          <p:nvPr userDrawn="1"/>
        </p:nvSpPr>
        <p:spPr>
          <a:xfrm>
            <a:off x="838200" y="4864422"/>
            <a:ext cx="1502014" cy="215444"/>
          </a:xfrm>
          <a:prstGeom prst="rect">
            <a:avLst/>
          </a:prstGeom>
          <a:noFill/>
        </p:spPr>
        <p:txBody>
          <a:bodyPr wrap="none" lIns="0" tIns="0" rIns="0" bIns="0" rtlCol="0">
            <a:spAutoFit/>
          </a:bodyPr>
          <a:lstStyle/>
          <a:p>
            <a:pPr marL="0" indent="0"/>
            <a:r>
              <a:rPr lang="nl-NL" sz="1400" b="1" dirty="0">
                <a:solidFill>
                  <a:schemeClr val="bg1"/>
                </a:solidFill>
              </a:rPr>
              <a:t>GS1 Nederland</a:t>
            </a:r>
          </a:p>
        </p:txBody>
      </p:sp>
      <p:sp>
        <p:nvSpPr>
          <p:cNvPr id="9" name="Tekstvak 8">
            <a:extLst>
              <a:ext uri="{FF2B5EF4-FFF2-40B4-BE49-F238E27FC236}">
                <a16:creationId xmlns:a16="http://schemas.microsoft.com/office/drawing/2014/main" id="{7CE6996C-902E-0FE4-288B-DEC3E6491646}"/>
              </a:ext>
            </a:extLst>
          </p:cNvPr>
          <p:cNvSpPr txBox="1"/>
          <p:nvPr userDrawn="1"/>
        </p:nvSpPr>
        <p:spPr>
          <a:xfrm>
            <a:off x="838200" y="5265204"/>
            <a:ext cx="7710701" cy="215444"/>
          </a:xfrm>
          <a:prstGeom prst="rect">
            <a:avLst/>
          </a:prstGeom>
          <a:noFill/>
        </p:spPr>
        <p:txBody>
          <a:bodyPr wrap="none" lIns="0" tIns="0" rIns="0" bIns="0" rtlCol="0">
            <a:spAutoFit/>
          </a:bodyPr>
          <a:lstStyle/>
          <a:p>
            <a:pPr marL="0" indent="0"/>
            <a:r>
              <a:rPr lang="nl-NL" sz="1400" b="0" dirty="0">
                <a:solidFill>
                  <a:schemeClr val="bg1"/>
                </a:solidFill>
              </a:rPr>
              <a:t>Stroombaan 16 | 1181 VX Amstelveen | www.gs1.nl | info@gs1.nl | 020 511 38 20</a:t>
            </a:r>
          </a:p>
        </p:txBody>
      </p:sp>
      <p:pic>
        <p:nvPicPr>
          <p:cNvPr id="6" name="Afbeelding 5">
            <a:extLst>
              <a:ext uri="{FF2B5EF4-FFF2-40B4-BE49-F238E27FC236}">
                <a16:creationId xmlns:a16="http://schemas.microsoft.com/office/drawing/2014/main" id="{0BAF90B2-988A-BF67-6D95-744AE543C2A1}"/>
              </a:ext>
            </a:extLst>
          </p:cNvPr>
          <p:cNvPicPr>
            <a:picLocks noChangeAspect="1"/>
          </p:cNvPicPr>
          <p:nvPr userDrawn="1"/>
        </p:nvPicPr>
        <p:blipFill>
          <a:blip r:embed="rId2"/>
          <a:stretch>
            <a:fillRect/>
          </a:stretch>
        </p:blipFill>
        <p:spPr>
          <a:xfrm>
            <a:off x="3179676" y="1844824"/>
            <a:ext cx="1890235" cy="1948397"/>
          </a:xfrm>
          <a:prstGeom prst="rect">
            <a:avLst/>
          </a:prstGeom>
        </p:spPr>
      </p:pic>
      <p:sp>
        <p:nvSpPr>
          <p:cNvPr id="2" name="Titel 1">
            <a:extLst>
              <a:ext uri="{FF2B5EF4-FFF2-40B4-BE49-F238E27FC236}">
                <a16:creationId xmlns:a16="http://schemas.microsoft.com/office/drawing/2014/main" id="{A0C26FAF-00E3-5ADF-AFE1-A69022853B75}"/>
              </a:ext>
            </a:extLst>
          </p:cNvPr>
          <p:cNvSpPr>
            <a:spLocks noGrp="1"/>
          </p:cNvSpPr>
          <p:nvPr>
            <p:ph type="title" hasCustomPrompt="1"/>
          </p:nvPr>
        </p:nvSpPr>
        <p:spPr/>
        <p:txBody>
          <a:bodyPr/>
          <a:lstStyle>
            <a:lvl1pPr>
              <a:defRPr>
                <a:solidFill>
                  <a:schemeClr val="bg1"/>
                </a:solidFill>
              </a:defRPr>
            </a:lvl1pPr>
          </a:lstStyle>
          <a:p>
            <a:r>
              <a:rPr lang="nl-NL" dirty="0"/>
              <a:t>Contact-indeling (schrijf hier een titel!)</a:t>
            </a:r>
          </a:p>
        </p:txBody>
      </p:sp>
      <p:sp>
        <p:nvSpPr>
          <p:cNvPr id="10" name="Tijdelijke aanduiding voor tekst 3">
            <a:extLst>
              <a:ext uri="{FF2B5EF4-FFF2-40B4-BE49-F238E27FC236}">
                <a16:creationId xmlns:a16="http://schemas.microsoft.com/office/drawing/2014/main" id="{B019362B-383A-36C0-C811-9F4941BDEDEB}"/>
              </a:ext>
            </a:extLst>
          </p:cNvPr>
          <p:cNvSpPr>
            <a:spLocks noGrp="1"/>
          </p:cNvSpPr>
          <p:nvPr>
            <p:ph type="body" sz="half" idx="19" hasCustomPrompt="1"/>
          </p:nvPr>
        </p:nvSpPr>
        <p:spPr>
          <a:xfrm>
            <a:off x="5483932" y="2580802"/>
            <a:ext cx="5256584" cy="221599"/>
          </a:xfrm>
          <a:prstGeom prst="rect">
            <a:avLst/>
          </a:prstGeom>
          <a:ln>
            <a:noFill/>
          </a:ln>
        </p:spPr>
        <p:txBody>
          <a:bodyPr wrap="square" lIns="0" tIns="0" rIns="0" bIns="0" anchor="ctr">
            <a:spAutoFit/>
          </a:bodyPr>
          <a:lstStyle>
            <a:lvl1pPr marL="0" indent="0">
              <a:buFont typeface="Arial" panose="020B0604020202020204" pitchFamily="34" charset="0"/>
              <a:buNone/>
              <a:defRPr sz="1600" b="1" i="0">
                <a:solidFill>
                  <a:schemeClr val="bg1"/>
                </a:solidFill>
              </a:defRPr>
            </a:lvl1pPr>
            <a:lvl2pPr marL="0" indent="0">
              <a:buFont typeface="Arial" panose="020B0604020202020204" pitchFamily="34" charset="0"/>
              <a:buNone/>
              <a:defRPr sz="1600" b="1" i="0">
                <a:solidFill>
                  <a:schemeClr val="bg1"/>
                </a:solidFill>
              </a:defRPr>
            </a:lvl2pPr>
            <a:lvl3pPr marL="0" indent="0">
              <a:buFont typeface="Arial" panose="020B0604020202020204" pitchFamily="34" charset="0"/>
              <a:buNone/>
              <a:defRPr sz="1600" b="1" i="0">
                <a:solidFill>
                  <a:schemeClr val="bg1"/>
                </a:solidFill>
              </a:defRPr>
            </a:lvl3pPr>
            <a:lvl4pPr marL="0" indent="0">
              <a:buFont typeface="Arial" panose="020B0604020202020204" pitchFamily="34" charset="0"/>
              <a:buNone/>
              <a:defRPr sz="1600" b="1" i="0">
                <a:solidFill>
                  <a:schemeClr val="bg1"/>
                </a:solidFill>
              </a:defRPr>
            </a:lvl4pPr>
            <a:lvl5pPr marL="0" indent="0">
              <a:buFont typeface="Arial" panose="020B0604020202020204" pitchFamily="34" charset="0"/>
              <a:buNone/>
              <a:defRPr sz="1600" b="1" i="0">
                <a:solidFill>
                  <a:schemeClr val="bg1"/>
                </a:solidFill>
              </a:defRPr>
            </a:lvl5pPr>
            <a:lvl6pPr marL="0" indent="0">
              <a:buFont typeface="Arial" panose="020B0604020202020204" pitchFamily="34" charset="0"/>
              <a:buNone/>
              <a:defRPr sz="1600" b="1" i="0">
                <a:solidFill>
                  <a:schemeClr val="bg1"/>
                </a:solidFill>
              </a:defRPr>
            </a:lvl6pPr>
            <a:lvl7pPr marL="0" indent="0">
              <a:buFont typeface="Arial" panose="020B0604020202020204" pitchFamily="34" charset="0"/>
              <a:buNone/>
              <a:defRPr sz="1600" b="1" i="0">
                <a:solidFill>
                  <a:schemeClr val="bg1"/>
                </a:solidFill>
              </a:defRPr>
            </a:lvl7pPr>
            <a:lvl8pPr marL="0" indent="0">
              <a:buFont typeface="Arial" panose="020B0604020202020204" pitchFamily="34" charset="0"/>
              <a:buNone/>
              <a:defRPr sz="1600" b="1" i="0">
                <a:solidFill>
                  <a:schemeClr val="bg1"/>
                </a:solidFill>
              </a:defRPr>
            </a:lvl8pPr>
            <a:lvl9pPr marL="0" indent="0">
              <a:buFont typeface="Arial" panose="020B0604020202020204" pitchFamily="34" charset="0"/>
              <a:buNone/>
              <a:defRPr sz="1600" b="1" i="0">
                <a:solidFill>
                  <a:schemeClr val="bg1"/>
                </a:solidFill>
              </a:defRPr>
            </a:lvl9pPr>
          </a:lstStyle>
          <a:p>
            <a:pPr lvl="0"/>
            <a:r>
              <a:rPr lang="nl-NL" dirty="0"/>
              <a:t>Contactpersoon</a:t>
            </a:r>
          </a:p>
        </p:txBody>
      </p:sp>
      <p:sp>
        <p:nvSpPr>
          <p:cNvPr id="5" name="Tijdelijke aanduiding voor tekst 3">
            <a:extLst>
              <a:ext uri="{FF2B5EF4-FFF2-40B4-BE49-F238E27FC236}">
                <a16:creationId xmlns:a16="http://schemas.microsoft.com/office/drawing/2014/main" id="{D3E8697A-DDA5-3922-E92A-690A12F2163D}"/>
              </a:ext>
            </a:extLst>
          </p:cNvPr>
          <p:cNvSpPr>
            <a:spLocks noGrp="1"/>
          </p:cNvSpPr>
          <p:nvPr>
            <p:ph type="body" sz="half" idx="22" hasCustomPrompt="1"/>
          </p:nvPr>
        </p:nvSpPr>
        <p:spPr>
          <a:xfrm>
            <a:off x="5483932" y="3004901"/>
            <a:ext cx="5256584" cy="221599"/>
          </a:xfrm>
          <a:prstGeom prst="rect">
            <a:avLst/>
          </a:prstGeom>
          <a:ln>
            <a:noFill/>
          </a:ln>
        </p:spPr>
        <p:txBody>
          <a:bodyPr wrap="square" lIns="0" tIns="0" rIns="0" bIns="0" anchor="ctr">
            <a:spAutoFit/>
          </a:bodyPr>
          <a:lstStyle>
            <a:lvl1pPr marL="0" indent="0">
              <a:buFont typeface="Arial" panose="020B0604020202020204" pitchFamily="34" charset="0"/>
              <a:buNone/>
              <a:defRPr sz="1600" b="0" i="0">
                <a:solidFill>
                  <a:schemeClr val="bg1"/>
                </a:solidFill>
              </a:defRPr>
            </a:lvl1pPr>
            <a:lvl2pPr marL="0" indent="0">
              <a:buFont typeface="Arial" panose="020B0604020202020204" pitchFamily="34" charset="0"/>
              <a:buNone/>
              <a:defRPr sz="1600" b="0" i="0">
                <a:solidFill>
                  <a:schemeClr val="bg1"/>
                </a:solidFill>
              </a:defRPr>
            </a:lvl2pPr>
            <a:lvl3pPr marL="0" indent="0">
              <a:buFont typeface="Arial" panose="020B0604020202020204" pitchFamily="34" charset="0"/>
              <a:buNone/>
              <a:defRPr sz="1600" b="0" i="0">
                <a:solidFill>
                  <a:schemeClr val="bg1"/>
                </a:solidFill>
              </a:defRPr>
            </a:lvl3pPr>
            <a:lvl4pPr marL="0" indent="0">
              <a:buFont typeface="Arial" panose="020B0604020202020204" pitchFamily="34" charset="0"/>
              <a:buNone/>
              <a:defRPr sz="1600" b="0" i="0">
                <a:solidFill>
                  <a:schemeClr val="bg1"/>
                </a:solidFill>
              </a:defRPr>
            </a:lvl4pPr>
            <a:lvl5pPr marL="0" indent="0">
              <a:buFont typeface="Arial" panose="020B0604020202020204" pitchFamily="34" charset="0"/>
              <a:buNone/>
              <a:defRPr sz="1600" b="0" i="0">
                <a:solidFill>
                  <a:schemeClr val="bg1"/>
                </a:solidFill>
              </a:defRPr>
            </a:lvl5pPr>
            <a:lvl6pPr marL="0" indent="0">
              <a:buFont typeface="Arial" panose="020B0604020202020204" pitchFamily="34" charset="0"/>
              <a:buNone/>
              <a:defRPr sz="1600" b="0" i="0">
                <a:solidFill>
                  <a:schemeClr val="bg1"/>
                </a:solidFill>
              </a:defRPr>
            </a:lvl6pPr>
            <a:lvl7pPr marL="0" indent="0">
              <a:buFont typeface="Arial" panose="020B0604020202020204" pitchFamily="34" charset="0"/>
              <a:buNone/>
              <a:defRPr sz="1600" b="0" i="0">
                <a:solidFill>
                  <a:schemeClr val="bg1"/>
                </a:solidFill>
              </a:defRPr>
            </a:lvl7pPr>
            <a:lvl8pPr marL="0" indent="0">
              <a:buFont typeface="Arial" panose="020B0604020202020204" pitchFamily="34" charset="0"/>
              <a:buNone/>
              <a:defRPr sz="1600" b="0" i="0">
                <a:solidFill>
                  <a:schemeClr val="bg1"/>
                </a:solidFill>
              </a:defRPr>
            </a:lvl8pPr>
            <a:lvl9pPr marL="0" indent="0">
              <a:buFont typeface="Arial" panose="020B0604020202020204" pitchFamily="34" charset="0"/>
              <a:buNone/>
              <a:defRPr sz="1600" b="0" i="0">
                <a:solidFill>
                  <a:schemeClr val="bg1"/>
                </a:solidFill>
              </a:defRPr>
            </a:lvl9pPr>
          </a:lstStyle>
          <a:p>
            <a:pPr lvl="0"/>
            <a:r>
              <a:rPr lang="nl-NL" dirty="0"/>
              <a:t>E-mail</a:t>
            </a:r>
          </a:p>
        </p:txBody>
      </p:sp>
      <p:sp>
        <p:nvSpPr>
          <p:cNvPr id="7" name="Tijdelijke aanduiding voor tekst 3">
            <a:extLst>
              <a:ext uri="{FF2B5EF4-FFF2-40B4-BE49-F238E27FC236}">
                <a16:creationId xmlns:a16="http://schemas.microsoft.com/office/drawing/2014/main" id="{DFAD73DA-A696-E137-F43A-6EFB431A8DA1}"/>
              </a:ext>
            </a:extLst>
          </p:cNvPr>
          <p:cNvSpPr>
            <a:spLocks noGrp="1"/>
          </p:cNvSpPr>
          <p:nvPr>
            <p:ph type="body" sz="half" idx="23" hasCustomPrompt="1"/>
          </p:nvPr>
        </p:nvSpPr>
        <p:spPr>
          <a:xfrm>
            <a:off x="5483932" y="3429000"/>
            <a:ext cx="5256584" cy="221599"/>
          </a:xfrm>
          <a:prstGeom prst="rect">
            <a:avLst/>
          </a:prstGeom>
          <a:ln>
            <a:noFill/>
          </a:ln>
        </p:spPr>
        <p:txBody>
          <a:bodyPr wrap="square" lIns="0" tIns="0" rIns="0" bIns="0" anchor="ctr">
            <a:spAutoFit/>
          </a:bodyPr>
          <a:lstStyle>
            <a:lvl1pPr marL="0" indent="0">
              <a:buFont typeface="Arial" panose="020B0604020202020204" pitchFamily="34" charset="0"/>
              <a:buNone/>
              <a:defRPr sz="1600" b="0" i="0">
                <a:solidFill>
                  <a:schemeClr val="bg1"/>
                </a:solidFill>
              </a:defRPr>
            </a:lvl1pPr>
            <a:lvl2pPr marL="0" indent="0">
              <a:buFont typeface="Arial" panose="020B0604020202020204" pitchFamily="34" charset="0"/>
              <a:buNone/>
              <a:defRPr sz="1600" b="0" i="0">
                <a:solidFill>
                  <a:schemeClr val="bg1"/>
                </a:solidFill>
              </a:defRPr>
            </a:lvl2pPr>
            <a:lvl3pPr marL="0" indent="0">
              <a:buFont typeface="Arial" panose="020B0604020202020204" pitchFamily="34" charset="0"/>
              <a:buNone/>
              <a:defRPr sz="1600" b="0" i="0">
                <a:solidFill>
                  <a:schemeClr val="bg1"/>
                </a:solidFill>
              </a:defRPr>
            </a:lvl3pPr>
            <a:lvl4pPr marL="0" indent="0">
              <a:buFont typeface="Arial" panose="020B0604020202020204" pitchFamily="34" charset="0"/>
              <a:buNone/>
              <a:defRPr sz="1600" b="0" i="0">
                <a:solidFill>
                  <a:schemeClr val="bg1"/>
                </a:solidFill>
              </a:defRPr>
            </a:lvl4pPr>
            <a:lvl5pPr marL="0" indent="0">
              <a:buFont typeface="Arial" panose="020B0604020202020204" pitchFamily="34" charset="0"/>
              <a:buNone/>
              <a:defRPr sz="1600" b="0" i="0">
                <a:solidFill>
                  <a:schemeClr val="bg1"/>
                </a:solidFill>
              </a:defRPr>
            </a:lvl5pPr>
            <a:lvl6pPr marL="0" indent="0">
              <a:buFont typeface="Arial" panose="020B0604020202020204" pitchFamily="34" charset="0"/>
              <a:buNone/>
              <a:defRPr sz="1600" b="0" i="0">
                <a:solidFill>
                  <a:schemeClr val="bg1"/>
                </a:solidFill>
              </a:defRPr>
            </a:lvl6pPr>
            <a:lvl7pPr marL="0" indent="0">
              <a:buFont typeface="Arial" panose="020B0604020202020204" pitchFamily="34" charset="0"/>
              <a:buNone/>
              <a:defRPr sz="1600" b="0" i="0">
                <a:solidFill>
                  <a:schemeClr val="bg1"/>
                </a:solidFill>
              </a:defRPr>
            </a:lvl7pPr>
            <a:lvl8pPr marL="0" indent="0">
              <a:buFont typeface="Arial" panose="020B0604020202020204" pitchFamily="34" charset="0"/>
              <a:buNone/>
              <a:defRPr sz="1600" b="0" i="0">
                <a:solidFill>
                  <a:schemeClr val="bg1"/>
                </a:solidFill>
              </a:defRPr>
            </a:lvl8pPr>
            <a:lvl9pPr marL="0" indent="0">
              <a:buFont typeface="Arial" panose="020B0604020202020204" pitchFamily="34" charset="0"/>
              <a:buNone/>
              <a:defRPr sz="1600" b="0" i="0">
                <a:solidFill>
                  <a:schemeClr val="bg1"/>
                </a:solidFill>
              </a:defRPr>
            </a:lvl9pPr>
          </a:lstStyle>
          <a:p>
            <a:pPr lvl="0"/>
            <a:r>
              <a:rPr lang="nl-NL" dirty="0"/>
              <a:t>Rechtstreekse telefoonnummer</a:t>
            </a:r>
          </a:p>
        </p:txBody>
      </p:sp>
    </p:spTree>
    <p:extLst>
      <p:ext uri="{BB962C8B-B14F-4D97-AF65-F5344CB8AC3E}">
        <p14:creationId xmlns:p14="http://schemas.microsoft.com/office/powerpoint/2010/main" val="39703870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S1 Standaardpagina">
    <p:bg>
      <p:bgPr>
        <a:blipFill dpi="0"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7">
            <a:extLst>
              <a:ext uri="{FF2B5EF4-FFF2-40B4-BE49-F238E27FC236}">
                <a16:creationId xmlns:a16="http://schemas.microsoft.com/office/drawing/2014/main" id="{B5819BE6-0054-52E7-FEBC-3B4AA8AFBBD5}"/>
              </a:ext>
            </a:extLst>
          </p:cNvPr>
          <p:cNvSpPr/>
          <p:nvPr userDrawn="1"/>
        </p:nvSpPr>
        <p:spPr>
          <a:xfrm>
            <a:off x="-5" y="0"/>
            <a:ext cx="12191999" cy="6082056"/>
          </a:xfrm>
          <a:prstGeom prst="rect">
            <a:avLst/>
          </a:prstGeom>
          <a:solidFill>
            <a:schemeClr val="bg1">
              <a:lumMod val="95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05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chemeClr val="bg2"/>
              </a:solidFill>
              <a:effectLst/>
              <a:uLnTx/>
              <a:uFillTx/>
              <a:latin typeface="Verdana"/>
              <a:ea typeface="+mn-ea"/>
              <a:cs typeface="+mn-cs"/>
            </a:endParaRPr>
          </a:p>
        </p:txBody>
      </p:sp>
      <p:sp>
        <p:nvSpPr>
          <p:cNvPr id="5" name="Titel 1">
            <a:extLst>
              <a:ext uri="{FF2B5EF4-FFF2-40B4-BE49-F238E27FC236}">
                <a16:creationId xmlns:a16="http://schemas.microsoft.com/office/drawing/2014/main" id="{99F2E8B1-001A-479C-9027-D5B056AC17E3}"/>
              </a:ext>
            </a:extLst>
          </p:cNvPr>
          <p:cNvSpPr>
            <a:spLocks noGrp="1"/>
          </p:cNvSpPr>
          <p:nvPr>
            <p:ph type="title" hasCustomPrompt="1"/>
          </p:nvPr>
        </p:nvSpPr>
        <p:spPr>
          <a:xfrm>
            <a:off x="719403" y="452669"/>
            <a:ext cx="10753195" cy="1142603"/>
          </a:xfrm>
          <a:prstGeom prst="rect">
            <a:avLst/>
          </a:prstGeom>
        </p:spPr>
        <p:txBody>
          <a:bodyPr/>
          <a:lstStyle>
            <a:lvl1pPr algn="l">
              <a:defRPr sz="2933" b="1">
                <a:solidFill>
                  <a:schemeClr val="tx2"/>
                </a:solidFill>
              </a:defRPr>
            </a:lvl1pPr>
          </a:lstStyle>
          <a:p>
            <a:r>
              <a:rPr lang="nl-NL"/>
              <a:t>Hier komt de titel</a:t>
            </a:r>
          </a:p>
        </p:txBody>
      </p:sp>
    </p:spTree>
    <p:extLst>
      <p:ext uri="{BB962C8B-B14F-4D97-AF65-F5344CB8AC3E}">
        <p14:creationId xmlns:p14="http://schemas.microsoft.com/office/powerpoint/2010/main" val="3439757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S1 Standaardpagina + achtergrondafbeelding">
    <p:bg>
      <p:bgPr>
        <a:blipFill dpi="0"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7C97587-3F6E-F2DC-28B3-3FACE424E780}"/>
              </a:ext>
            </a:extLst>
          </p:cNvPr>
          <p:cNvSpPr/>
          <p:nvPr userDrawn="1"/>
        </p:nvSpPr>
        <p:spPr>
          <a:xfrm>
            <a:off x="-5" y="0"/>
            <a:ext cx="12191999" cy="6082056"/>
          </a:xfrm>
          <a:prstGeom prst="rect">
            <a:avLst/>
          </a:prstGeom>
          <a:solidFill>
            <a:schemeClr val="bg1">
              <a:lumMod val="95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05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chemeClr val="bg2"/>
              </a:solidFill>
              <a:effectLst/>
              <a:uLnTx/>
              <a:uFillTx/>
              <a:latin typeface="Verdana"/>
              <a:ea typeface="+mn-ea"/>
              <a:cs typeface="+mn-cs"/>
            </a:endParaRPr>
          </a:p>
        </p:txBody>
      </p:sp>
      <p:sp>
        <p:nvSpPr>
          <p:cNvPr id="3" name="Tijdelijke aanduiding voor afbeelding 2">
            <a:extLst>
              <a:ext uri="{FF2B5EF4-FFF2-40B4-BE49-F238E27FC236}">
                <a16:creationId xmlns:a16="http://schemas.microsoft.com/office/drawing/2014/main" id="{12DE1EE0-CF0D-4C59-5D94-935541A56C15}"/>
              </a:ext>
            </a:extLst>
          </p:cNvPr>
          <p:cNvSpPr>
            <a:spLocks noGrp="1"/>
          </p:cNvSpPr>
          <p:nvPr>
            <p:ph type="pic" idx="1" hasCustomPrompt="1"/>
          </p:nvPr>
        </p:nvSpPr>
        <p:spPr>
          <a:xfrm>
            <a:off x="-7427" y="13174"/>
            <a:ext cx="12192000" cy="6068881"/>
          </a:xfrm>
          <a:prstGeom prst="rect">
            <a:avLst/>
          </a:prstGeom>
        </p:spPr>
        <p:txBody>
          <a:bodyPr anchor="ctr" anchorCtr="0"/>
          <a:lstStyle>
            <a:lvl1pPr marL="0" indent="0" algn="ctr">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nl-NL"/>
              <a:t>Hier komt de achtergrondafbeelding</a:t>
            </a:r>
          </a:p>
        </p:txBody>
      </p:sp>
      <p:sp>
        <p:nvSpPr>
          <p:cNvPr id="4" name="Titel 1">
            <a:extLst>
              <a:ext uri="{FF2B5EF4-FFF2-40B4-BE49-F238E27FC236}">
                <a16:creationId xmlns:a16="http://schemas.microsoft.com/office/drawing/2014/main" id="{7EB87868-C736-A909-90CB-27D52B50D81C}"/>
              </a:ext>
            </a:extLst>
          </p:cNvPr>
          <p:cNvSpPr>
            <a:spLocks noGrp="1"/>
          </p:cNvSpPr>
          <p:nvPr>
            <p:ph type="title" hasCustomPrompt="1"/>
          </p:nvPr>
        </p:nvSpPr>
        <p:spPr>
          <a:xfrm>
            <a:off x="719403" y="452669"/>
            <a:ext cx="10753195" cy="1142603"/>
          </a:xfrm>
          <a:prstGeom prst="rect">
            <a:avLst/>
          </a:prstGeom>
        </p:spPr>
        <p:txBody>
          <a:bodyPr/>
          <a:lstStyle>
            <a:lvl1pPr algn="l">
              <a:defRPr sz="2933" b="1">
                <a:solidFill>
                  <a:schemeClr val="tx2"/>
                </a:solidFill>
              </a:defRPr>
            </a:lvl1pPr>
          </a:lstStyle>
          <a:p>
            <a:r>
              <a:rPr lang="nl-NL"/>
              <a:t>Hier komt de titel</a:t>
            </a:r>
          </a:p>
        </p:txBody>
      </p:sp>
    </p:spTree>
    <p:extLst>
      <p:ext uri="{BB962C8B-B14F-4D97-AF65-F5344CB8AC3E}">
        <p14:creationId xmlns:p14="http://schemas.microsoft.com/office/powerpoint/2010/main" val="3490700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S1 Blanco">
    <p:bg>
      <p:bgPr>
        <a:blipFill dpi="0"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29547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Industry Divider">
    <p:spTree>
      <p:nvGrpSpPr>
        <p:cNvPr id="1" name=""/>
        <p:cNvGrpSpPr/>
        <p:nvPr/>
      </p:nvGrpSpPr>
      <p:grpSpPr>
        <a:xfrm>
          <a:off x="0" y="0"/>
          <a:ext cx="0" cy="0"/>
          <a:chOff x="0" y="0"/>
          <a:chExt cx="0" cy="0"/>
        </a:xfrm>
      </p:grpSpPr>
      <p:sp>
        <p:nvSpPr>
          <p:cNvPr id="13" name="Rectangle 12"/>
          <p:cNvSpPr/>
          <p:nvPr userDrawn="1"/>
        </p:nvSpPr>
        <p:spPr>
          <a:xfrm>
            <a:off x="597139" y="551298"/>
            <a:ext cx="10997215" cy="4417252"/>
          </a:xfrm>
          <a:prstGeom prst="rect">
            <a:avLst/>
          </a:prstGeom>
          <a:solidFill>
            <a:srgbClr val="FF8200"/>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noProof="0"/>
          </a:p>
        </p:txBody>
      </p:sp>
      <p:sp>
        <p:nvSpPr>
          <p:cNvPr id="10" name="Text Placeholder 19"/>
          <p:cNvSpPr>
            <a:spLocks noGrp="1"/>
          </p:cNvSpPr>
          <p:nvPr>
            <p:ph type="body" sz="quarter" idx="18" hasCustomPrompt="1"/>
          </p:nvPr>
        </p:nvSpPr>
        <p:spPr>
          <a:xfrm>
            <a:off x="964381" y="2068591"/>
            <a:ext cx="10287632" cy="852703"/>
          </a:xfrm>
          <a:prstGeom prst="rect">
            <a:avLst/>
          </a:prstGeom>
        </p:spPr>
        <p:txBody>
          <a:bodyPr lIns="0" tIns="0" rIns="0" bIns="0"/>
          <a:lstStyle>
            <a:lvl1pPr marL="0" indent="0" algn="l">
              <a:buNone/>
              <a:defRPr sz="1867" b="0" i="0" cap="none" spc="120" baseline="0">
                <a:solidFill>
                  <a:srgbClr val="FFFFFF"/>
                </a:solidFill>
                <a:latin typeface="Verdana"/>
                <a:cs typeface="Verdana"/>
              </a:defRPr>
            </a:lvl1pPr>
          </a:lstStyle>
          <a:p>
            <a:pPr lvl="0"/>
            <a:r>
              <a:rPr lang="en-GB" noProof="0"/>
              <a:t>Click to Add Subtitle</a:t>
            </a:r>
          </a:p>
        </p:txBody>
      </p:sp>
      <p:sp>
        <p:nvSpPr>
          <p:cNvPr id="16" name="Title 2"/>
          <p:cNvSpPr>
            <a:spLocks noGrp="1"/>
          </p:cNvSpPr>
          <p:nvPr>
            <p:ph type="title" hasCustomPrompt="1"/>
          </p:nvPr>
        </p:nvSpPr>
        <p:spPr>
          <a:xfrm>
            <a:off x="964377" y="939775"/>
            <a:ext cx="10287636" cy="891165"/>
          </a:xfrm>
          <a:prstGeom prst="rect">
            <a:avLst/>
          </a:prstGeom>
        </p:spPr>
        <p:txBody>
          <a:bodyPr lIns="0" tIns="0" rIns="0" bIns="0" anchor="ctr" anchorCtr="0"/>
          <a:lstStyle>
            <a:lvl1pPr algn="l">
              <a:lnSpc>
                <a:spcPts val="4000"/>
              </a:lnSpc>
              <a:defRPr sz="3333" b="0" i="0" cap="none" spc="67" baseline="0">
                <a:solidFill>
                  <a:srgbClr val="FFFFFF"/>
                </a:solidFill>
                <a:latin typeface="Verdana"/>
                <a:cs typeface="Verdana"/>
              </a:defRPr>
            </a:lvl1pPr>
          </a:lstStyle>
          <a:p>
            <a:r>
              <a:rPr lang="en-GB" noProof="0"/>
              <a:t>Divider Slide</a:t>
            </a:r>
            <a:br>
              <a:rPr lang="en-GB" noProof="0"/>
            </a:br>
            <a:r>
              <a:rPr lang="en-GB" noProof="0"/>
              <a:t>Second Line Title</a:t>
            </a:r>
          </a:p>
        </p:txBody>
      </p:sp>
    </p:spTree>
    <p:extLst>
      <p:ext uri="{BB962C8B-B14F-4D97-AF65-F5344CB8AC3E}">
        <p14:creationId xmlns:p14="http://schemas.microsoft.com/office/powerpoint/2010/main" val="32063534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Blue Industry Divider">
    <p:spTree>
      <p:nvGrpSpPr>
        <p:cNvPr id="1" name=""/>
        <p:cNvGrpSpPr/>
        <p:nvPr/>
      </p:nvGrpSpPr>
      <p:grpSpPr>
        <a:xfrm>
          <a:off x="0" y="0"/>
          <a:ext cx="0" cy="0"/>
          <a:chOff x="0" y="0"/>
          <a:chExt cx="0" cy="0"/>
        </a:xfrm>
      </p:grpSpPr>
      <p:sp>
        <p:nvSpPr>
          <p:cNvPr id="13" name="Rectangle 12"/>
          <p:cNvSpPr/>
          <p:nvPr userDrawn="1"/>
        </p:nvSpPr>
        <p:spPr>
          <a:xfrm>
            <a:off x="597139" y="551298"/>
            <a:ext cx="10997215" cy="4417252"/>
          </a:xfrm>
          <a:prstGeom prst="rect">
            <a:avLst/>
          </a:prstGeom>
          <a:solidFill>
            <a:srgbClr val="002C6C"/>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noProof="0"/>
          </a:p>
        </p:txBody>
      </p:sp>
      <p:sp>
        <p:nvSpPr>
          <p:cNvPr id="10" name="Text Placeholder 19"/>
          <p:cNvSpPr>
            <a:spLocks noGrp="1"/>
          </p:cNvSpPr>
          <p:nvPr>
            <p:ph type="body" sz="quarter" idx="18" hasCustomPrompt="1"/>
          </p:nvPr>
        </p:nvSpPr>
        <p:spPr>
          <a:xfrm>
            <a:off x="964381" y="2068591"/>
            <a:ext cx="10287632" cy="852703"/>
          </a:xfrm>
          <a:prstGeom prst="rect">
            <a:avLst/>
          </a:prstGeom>
        </p:spPr>
        <p:txBody>
          <a:bodyPr lIns="0" tIns="0" rIns="0" bIns="0"/>
          <a:lstStyle>
            <a:lvl1pPr marL="0" indent="0" algn="l">
              <a:buNone/>
              <a:defRPr sz="1867" b="0" i="0" cap="none" spc="120" baseline="0">
                <a:solidFill>
                  <a:srgbClr val="FFFFFF"/>
                </a:solidFill>
                <a:latin typeface="Verdana"/>
                <a:cs typeface="Verdana"/>
              </a:defRPr>
            </a:lvl1pPr>
          </a:lstStyle>
          <a:p>
            <a:pPr lvl="0"/>
            <a:r>
              <a:rPr lang="en-GB" noProof="0"/>
              <a:t>Click to Add Subtitle</a:t>
            </a:r>
          </a:p>
        </p:txBody>
      </p:sp>
      <p:sp>
        <p:nvSpPr>
          <p:cNvPr id="16" name="Title 2"/>
          <p:cNvSpPr>
            <a:spLocks noGrp="1"/>
          </p:cNvSpPr>
          <p:nvPr>
            <p:ph type="title" hasCustomPrompt="1"/>
          </p:nvPr>
        </p:nvSpPr>
        <p:spPr>
          <a:xfrm>
            <a:off x="964377" y="939775"/>
            <a:ext cx="10287636" cy="891165"/>
          </a:xfrm>
          <a:prstGeom prst="rect">
            <a:avLst/>
          </a:prstGeom>
        </p:spPr>
        <p:txBody>
          <a:bodyPr lIns="0" tIns="0" rIns="0" bIns="0" anchor="ctr" anchorCtr="0"/>
          <a:lstStyle>
            <a:lvl1pPr algn="l">
              <a:lnSpc>
                <a:spcPts val="4000"/>
              </a:lnSpc>
              <a:defRPr sz="3333" b="0" i="0" cap="none" spc="67" baseline="0">
                <a:solidFill>
                  <a:srgbClr val="FFFFFF"/>
                </a:solidFill>
                <a:latin typeface="Verdana"/>
                <a:cs typeface="Verdana"/>
              </a:defRPr>
            </a:lvl1pPr>
          </a:lstStyle>
          <a:p>
            <a:r>
              <a:rPr lang="en-GB" noProof="0"/>
              <a:t>Divider Slide</a:t>
            </a:r>
            <a:br>
              <a:rPr lang="en-GB" noProof="0"/>
            </a:br>
            <a:r>
              <a:rPr lang="en-GB" noProof="0"/>
              <a:t>Second Line Title</a:t>
            </a:r>
          </a:p>
        </p:txBody>
      </p:sp>
    </p:spTree>
    <p:extLst>
      <p:ext uri="{BB962C8B-B14F-4D97-AF65-F5344CB8AC3E}">
        <p14:creationId xmlns:p14="http://schemas.microsoft.com/office/powerpoint/2010/main" val="33497017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penings-slide">
    <p:spTree>
      <p:nvGrpSpPr>
        <p:cNvPr id="1" name=""/>
        <p:cNvGrpSpPr/>
        <p:nvPr/>
      </p:nvGrpSpPr>
      <p:grpSpPr>
        <a:xfrm>
          <a:off x="0" y="0"/>
          <a:ext cx="0" cy="0"/>
          <a:chOff x="0" y="0"/>
          <a:chExt cx="0" cy="0"/>
        </a:xfrm>
      </p:grpSpPr>
      <p:sp>
        <p:nvSpPr>
          <p:cNvPr id="9" name="Rectangle 7">
            <a:extLst>
              <a:ext uri="{FF2B5EF4-FFF2-40B4-BE49-F238E27FC236}">
                <a16:creationId xmlns:a16="http://schemas.microsoft.com/office/drawing/2014/main" id="{758B538E-8E33-737F-7746-754931C60CEC}"/>
              </a:ext>
            </a:extLst>
          </p:cNvPr>
          <p:cNvSpPr/>
          <p:nvPr userDrawn="1"/>
        </p:nvSpPr>
        <p:spPr>
          <a:xfrm>
            <a:off x="1" y="0"/>
            <a:ext cx="12191999" cy="6858000"/>
          </a:xfrm>
          <a:prstGeom prst="rect">
            <a:avLst/>
          </a:prstGeom>
          <a:solidFill>
            <a:schemeClr val="tx2"/>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05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Verdana"/>
              <a:ea typeface="+mn-ea"/>
              <a:cs typeface="+mn-cs"/>
            </a:endParaRPr>
          </a:p>
        </p:txBody>
      </p:sp>
      <p:sp>
        <p:nvSpPr>
          <p:cNvPr id="8" name="Rectangle 7">
            <a:extLst>
              <a:ext uri="{FF2B5EF4-FFF2-40B4-BE49-F238E27FC236}">
                <a16:creationId xmlns:a16="http://schemas.microsoft.com/office/drawing/2014/main" id="{AD521133-B466-FA88-73EA-08AA17C89C37}"/>
              </a:ext>
            </a:extLst>
          </p:cNvPr>
          <p:cNvSpPr/>
          <p:nvPr userDrawn="1"/>
        </p:nvSpPr>
        <p:spPr>
          <a:xfrm>
            <a:off x="1" y="0"/>
            <a:ext cx="12191999" cy="2180861"/>
          </a:xfrm>
          <a:prstGeom prst="rect">
            <a:avLst/>
          </a:prstGeom>
          <a:solidFill>
            <a:schemeClr val="bg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05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Verdana"/>
              <a:ea typeface="+mn-ea"/>
              <a:cs typeface="+mn-cs"/>
            </a:endParaRPr>
          </a:p>
        </p:txBody>
      </p:sp>
      <p:sp>
        <p:nvSpPr>
          <p:cNvPr id="14" name="Title 1">
            <a:extLst>
              <a:ext uri="{FF2B5EF4-FFF2-40B4-BE49-F238E27FC236}">
                <a16:creationId xmlns:a16="http://schemas.microsoft.com/office/drawing/2014/main" id="{CCA51F4E-5334-A1DB-7CD4-C9E12D3C6C96}"/>
              </a:ext>
            </a:extLst>
          </p:cNvPr>
          <p:cNvSpPr>
            <a:spLocks noGrp="1"/>
          </p:cNvSpPr>
          <p:nvPr>
            <p:ph type="title" hasCustomPrompt="1"/>
          </p:nvPr>
        </p:nvSpPr>
        <p:spPr>
          <a:xfrm>
            <a:off x="1033362" y="3759628"/>
            <a:ext cx="6792991" cy="1163464"/>
          </a:xfrm>
          <a:prstGeom prst="rect">
            <a:avLst/>
          </a:prstGeom>
        </p:spPr>
        <p:txBody>
          <a:bodyPr/>
          <a:lstStyle>
            <a:lvl1pPr>
              <a:defRPr sz="3467"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nl-NL"/>
              <a:t>Hier komt de presentatietitel</a:t>
            </a:r>
            <a:endParaRPr lang="en-US"/>
          </a:p>
        </p:txBody>
      </p:sp>
      <p:pic>
        <p:nvPicPr>
          <p:cNvPr id="16" name="Afbeelding 15">
            <a:extLst>
              <a:ext uri="{FF2B5EF4-FFF2-40B4-BE49-F238E27FC236}">
                <a16:creationId xmlns:a16="http://schemas.microsoft.com/office/drawing/2014/main" id="{EEC291EC-E127-3CA8-EEA0-922D16EBD24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2077" y="570991"/>
            <a:ext cx="2129288" cy="1007947"/>
          </a:xfrm>
          <a:prstGeom prst="rect">
            <a:avLst/>
          </a:prstGeom>
        </p:spPr>
      </p:pic>
      <p:sp>
        <p:nvSpPr>
          <p:cNvPr id="6" name="Tijdelijke aanduiding voor afbeelding 3">
            <a:extLst>
              <a:ext uri="{FF2B5EF4-FFF2-40B4-BE49-F238E27FC236}">
                <a16:creationId xmlns:a16="http://schemas.microsoft.com/office/drawing/2014/main" id="{9B1FBAB0-BAC2-885F-B15A-C6F6D541A311}"/>
              </a:ext>
            </a:extLst>
          </p:cNvPr>
          <p:cNvSpPr>
            <a:spLocks noGrp="1"/>
          </p:cNvSpPr>
          <p:nvPr>
            <p:ph type="pic" sz="quarter" idx="10" hasCustomPrompt="1"/>
          </p:nvPr>
        </p:nvSpPr>
        <p:spPr>
          <a:xfrm>
            <a:off x="7826354" y="2791519"/>
            <a:ext cx="2890460" cy="2890459"/>
          </a:xfrm>
          <a:prstGeom prst="rect">
            <a:avLst/>
          </a:prstGeom>
        </p:spPr>
        <p:txBody>
          <a:bodyPr anchor="ctr" anchorCtr="0"/>
          <a:lstStyle>
            <a:lvl1pPr marL="0" indent="0" algn="ctr">
              <a:buNone/>
              <a:defRPr sz="2133">
                <a:solidFill>
                  <a:schemeClr val="bg1"/>
                </a:solidFill>
              </a:defRPr>
            </a:lvl1pPr>
          </a:lstStyle>
          <a:p>
            <a:r>
              <a:rPr lang="nl-NL"/>
              <a:t>Klantlogo/</a:t>
            </a:r>
            <a:br>
              <a:rPr lang="nl-NL"/>
            </a:br>
            <a:r>
              <a:rPr lang="nl-NL"/>
              <a:t>afbeelding</a:t>
            </a:r>
          </a:p>
        </p:txBody>
      </p:sp>
    </p:spTree>
    <p:extLst>
      <p:ext uri="{BB962C8B-B14F-4D97-AF65-F5344CB8AC3E}">
        <p14:creationId xmlns:p14="http://schemas.microsoft.com/office/powerpoint/2010/main" val="16312519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lide - Agenda">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68325AF9-2262-5F56-7231-EDD24151E970}"/>
              </a:ext>
            </a:extLst>
          </p:cNvPr>
          <p:cNvSpPr/>
          <p:nvPr userDrawn="1"/>
        </p:nvSpPr>
        <p:spPr>
          <a:xfrm>
            <a:off x="1" y="0"/>
            <a:ext cx="12191999" cy="6082056"/>
          </a:xfrm>
          <a:prstGeom prst="rect">
            <a:avLst/>
          </a:prstGeom>
          <a:solidFill>
            <a:schemeClr val="bg1">
              <a:lumMod val="95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05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chemeClr val="bg2"/>
              </a:solidFill>
              <a:effectLst/>
              <a:uLnTx/>
              <a:uFillTx/>
              <a:latin typeface="Verdana"/>
              <a:ea typeface="+mn-ea"/>
              <a:cs typeface="+mn-cs"/>
            </a:endParaRPr>
          </a:p>
        </p:txBody>
      </p:sp>
      <p:sp>
        <p:nvSpPr>
          <p:cNvPr id="2" name="Title 1"/>
          <p:cNvSpPr>
            <a:spLocks noGrp="1"/>
          </p:cNvSpPr>
          <p:nvPr>
            <p:ph type="title" hasCustomPrompt="1"/>
          </p:nvPr>
        </p:nvSpPr>
        <p:spPr>
          <a:xfrm>
            <a:off x="720000" y="480000"/>
            <a:ext cx="10884135" cy="1093747"/>
          </a:xfrm>
          <a:prstGeom prst="rect">
            <a:avLst/>
          </a:prstGeom>
        </p:spPr>
        <p:txBody>
          <a:bodyPr/>
          <a:lstStyle>
            <a:lvl1pPr>
              <a:defRPr sz="2933" b="1">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Agenda</a:t>
            </a:r>
          </a:p>
        </p:txBody>
      </p:sp>
      <p:sp>
        <p:nvSpPr>
          <p:cNvPr id="10" name="Text Placeholder 2">
            <a:extLst>
              <a:ext uri="{FF2B5EF4-FFF2-40B4-BE49-F238E27FC236}">
                <a16:creationId xmlns:a16="http://schemas.microsoft.com/office/drawing/2014/main" id="{38F266FC-7679-0A42-81D9-5F5349179BEB}"/>
              </a:ext>
            </a:extLst>
          </p:cNvPr>
          <p:cNvSpPr>
            <a:spLocks noGrp="1"/>
          </p:cNvSpPr>
          <p:nvPr>
            <p:ph type="body" idx="1" hasCustomPrompt="1"/>
          </p:nvPr>
        </p:nvSpPr>
        <p:spPr>
          <a:xfrm>
            <a:off x="4016189" y="1596599"/>
            <a:ext cx="7587945" cy="4039593"/>
          </a:xfrm>
          <a:prstGeom prst="rect">
            <a:avLst/>
          </a:prstGeom>
        </p:spPr>
        <p:txBody>
          <a:bodyPr/>
          <a:lstStyle>
            <a:lvl1pPr marL="0" indent="0">
              <a:lnSpc>
                <a:spcPct val="100000"/>
              </a:lnSpc>
              <a:buNone/>
              <a:defRPr sz="16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l-NL"/>
              <a:t>Plak hier de tekst…</a:t>
            </a:r>
          </a:p>
        </p:txBody>
      </p:sp>
      <p:pic>
        <p:nvPicPr>
          <p:cNvPr id="12" name="Afbeelding 11">
            <a:extLst>
              <a:ext uri="{FF2B5EF4-FFF2-40B4-BE49-F238E27FC236}">
                <a16:creationId xmlns:a16="http://schemas.microsoft.com/office/drawing/2014/main" id="{14D14791-D9D0-9A14-C114-DE75C6502E3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999" y="6186845"/>
            <a:ext cx="1023167" cy="484339"/>
          </a:xfrm>
          <a:prstGeom prst="rect">
            <a:avLst/>
          </a:prstGeom>
        </p:spPr>
      </p:pic>
      <p:pic>
        <p:nvPicPr>
          <p:cNvPr id="3" name="Afbeelding 2">
            <a:extLst>
              <a:ext uri="{FF2B5EF4-FFF2-40B4-BE49-F238E27FC236}">
                <a16:creationId xmlns:a16="http://schemas.microsoft.com/office/drawing/2014/main" id="{E723591F-5F0F-E5BA-22E7-53B9DF03D91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0741795">
            <a:off x="1928184" y="1729355"/>
            <a:ext cx="1669601" cy="1707261"/>
          </a:xfrm>
          <a:prstGeom prst="rect">
            <a:avLst/>
          </a:prstGeom>
        </p:spPr>
      </p:pic>
    </p:spTree>
    <p:extLst>
      <p:ext uri="{BB962C8B-B14F-4D97-AF65-F5344CB8AC3E}">
        <p14:creationId xmlns:p14="http://schemas.microsoft.com/office/powerpoint/2010/main" val="4292732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S1 Anti-trust disclaimer">
    <p:spTree>
      <p:nvGrpSpPr>
        <p:cNvPr id="1" name=""/>
        <p:cNvGrpSpPr/>
        <p:nvPr/>
      </p:nvGrpSpPr>
      <p:grpSpPr>
        <a:xfrm>
          <a:off x="0" y="0"/>
          <a:ext cx="0" cy="0"/>
          <a:chOff x="0" y="0"/>
          <a:chExt cx="0" cy="0"/>
        </a:xfrm>
      </p:grpSpPr>
      <p:sp>
        <p:nvSpPr>
          <p:cNvPr id="11" name="Titeltekst">
            <a:extLst>
              <a:ext uri="{FF2B5EF4-FFF2-40B4-BE49-F238E27FC236}">
                <a16:creationId xmlns:a16="http://schemas.microsoft.com/office/drawing/2014/main" id="{9ADEB633-B109-4B5D-1936-5A8B740E0F6B}"/>
              </a:ext>
            </a:extLst>
          </p:cNvPr>
          <p:cNvSpPr txBox="1">
            <a:spLocks/>
          </p:cNvSpPr>
          <p:nvPr userDrawn="1"/>
        </p:nvSpPr>
        <p:spPr>
          <a:xfrm>
            <a:off x="839788" y="548680"/>
            <a:ext cx="10526936" cy="387798"/>
          </a:xfrm>
          <a:prstGeom prst="rect">
            <a:avLst/>
          </a:prstGeom>
        </p:spPr>
        <p:txBody>
          <a:bodyPr vert="horz" wrap="square" lIns="0" tIns="0" rIns="0" bIns="0" rtlCol="0" anchor="t">
            <a:spAutoFit/>
          </a:bodyPr>
          <a:lstStyle>
            <a:lvl1pPr algn="l" defTabSz="914377" rtl="0" eaLnBrk="1" latinLnBrk="0" hangingPunct="1">
              <a:lnSpc>
                <a:spcPct val="90000"/>
              </a:lnSpc>
              <a:spcBef>
                <a:spcPct val="0"/>
              </a:spcBef>
              <a:buNone/>
              <a:defRPr sz="2800" b="1" kern="1200">
                <a:solidFill>
                  <a:schemeClr val="tx1"/>
                </a:solidFill>
                <a:latin typeface="+mj-lt"/>
                <a:ea typeface="+mj-ea"/>
                <a:cs typeface="+mj-cs"/>
              </a:defRPr>
            </a:lvl1pPr>
          </a:lstStyle>
          <a:p>
            <a:r>
              <a:rPr lang="nl-NL" dirty="0"/>
              <a:t>GS1 </a:t>
            </a:r>
            <a:r>
              <a:rPr lang="nl-NL" dirty="0" err="1"/>
              <a:t>Anti-trust</a:t>
            </a:r>
            <a:r>
              <a:rPr lang="nl-NL" dirty="0"/>
              <a:t> disclaimer</a:t>
            </a:r>
          </a:p>
        </p:txBody>
      </p:sp>
      <p:sp>
        <p:nvSpPr>
          <p:cNvPr id="12" name="Tekst">
            <a:extLst>
              <a:ext uri="{FF2B5EF4-FFF2-40B4-BE49-F238E27FC236}">
                <a16:creationId xmlns:a16="http://schemas.microsoft.com/office/drawing/2014/main" id="{7D0130CC-42BF-819C-A9A2-276AF5786FAD}"/>
              </a:ext>
            </a:extLst>
          </p:cNvPr>
          <p:cNvSpPr txBox="1">
            <a:spLocks/>
          </p:cNvSpPr>
          <p:nvPr userDrawn="1"/>
        </p:nvSpPr>
        <p:spPr>
          <a:xfrm>
            <a:off x="839789" y="1665288"/>
            <a:ext cx="10526936" cy="4211984"/>
          </a:xfrm>
          <a:prstGeom prst="rect">
            <a:avLst/>
          </a:prstGeom>
        </p:spPr>
        <p:txBody>
          <a:bodyPr vert="horz" lIns="0" tIns="0" rIns="0" bIns="0" numCol="2" spcCol="576000" rtlCol="0">
            <a:noAutofit/>
          </a:bodyPr>
          <a:lstStyle>
            <a:lvl1pPr marL="177800" indent="-177800" algn="l" defTabSz="914377"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1pPr>
            <a:lvl2pPr marL="450850" indent="-184150" algn="l" defTabSz="914377" rtl="0" eaLnBrk="1" latinLnBrk="0" hangingPunct="1">
              <a:lnSpc>
                <a:spcPct val="90000"/>
              </a:lnSpc>
              <a:spcBef>
                <a:spcPts val="600"/>
              </a:spcBef>
              <a:buFont typeface="Verdana" panose="020B0604030504040204" pitchFamily="34" charset="0"/>
              <a:buChar char="-"/>
              <a:defRPr sz="1600" kern="1200">
                <a:solidFill>
                  <a:schemeClr val="tx1"/>
                </a:solidFill>
                <a:latin typeface="+mn-lt"/>
                <a:ea typeface="+mn-ea"/>
                <a:cs typeface="+mn-cs"/>
              </a:defRPr>
            </a:lvl2pPr>
            <a:lvl3pPr marL="0" indent="0" algn="l" defTabSz="914377"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450850" indent="-450850" algn="l" defTabSz="914377" rtl="0" eaLnBrk="1" latinLnBrk="0" hangingPunct="1">
              <a:lnSpc>
                <a:spcPct val="90000"/>
              </a:lnSpc>
              <a:spcBef>
                <a:spcPts val="600"/>
              </a:spcBef>
              <a:buFont typeface="+mj-lt"/>
              <a:buAutoNum type="arabicPeriod"/>
              <a:defRPr sz="1600" kern="1200">
                <a:solidFill>
                  <a:schemeClr val="tx1"/>
                </a:solidFill>
                <a:latin typeface="+mn-lt"/>
                <a:ea typeface="+mn-ea"/>
                <a:cs typeface="+mn-cs"/>
              </a:defRPr>
            </a:lvl4pPr>
            <a:lvl5pPr marL="895350" indent="-361950" algn="l" defTabSz="914377" rtl="0" eaLnBrk="1" latinLnBrk="0" hangingPunct="1">
              <a:lnSpc>
                <a:spcPct val="90000"/>
              </a:lnSpc>
              <a:spcBef>
                <a:spcPts val="600"/>
              </a:spcBef>
              <a:buFont typeface="+mj-lt"/>
              <a:buAutoNum type="alphaLcPeriod"/>
              <a:defRPr sz="1600" kern="1200">
                <a:solidFill>
                  <a:schemeClr val="tx1"/>
                </a:solidFill>
                <a:latin typeface="+mn-lt"/>
                <a:ea typeface="+mn-ea"/>
                <a:cs typeface="+mn-cs"/>
              </a:defRPr>
            </a:lvl5pPr>
            <a:lvl6pPr marL="0" indent="0" algn="l" defTabSz="914377" rtl="0" eaLnBrk="1" latinLnBrk="0" hangingPunct="1">
              <a:lnSpc>
                <a:spcPct val="90000"/>
              </a:lnSpc>
              <a:spcBef>
                <a:spcPts val="600"/>
              </a:spcBef>
              <a:buFont typeface="Arial" panose="020B0604020202020204" pitchFamily="34" charset="0"/>
              <a:buChar char="​"/>
              <a:defRPr sz="1600" b="1" kern="1200">
                <a:solidFill>
                  <a:schemeClr val="tx1"/>
                </a:solidFill>
                <a:latin typeface="+mn-lt"/>
                <a:ea typeface="+mn-ea"/>
                <a:cs typeface="+mn-cs"/>
              </a:defRPr>
            </a:lvl6pPr>
            <a:lvl7pPr marL="0" indent="0" algn="l" defTabSz="914377" rtl="0" eaLnBrk="1" latinLnBrk="0" hangingPunct="1">
              <a:lnSpc>
                <a:spcPct val="90000"/>
              </a:lnSpc>
              <a:spcBef>
                <a:spcPts val="600"/>
              </a:spcBef>
              <a:buFont typeface="Arial" panose="020B0604020202020204" pitchFamily="34" charset="0"/>
              <a:buChar char="​"/>
              <a:defRPr sz="1600" b="1" i="1" kern="1200">
                <a:solidFill>
                  <a:schemeClr val="tx1"/>
                </a:solidFill>
                <a:latin typeface="+mn-lt"/>
                <a:ea typeface="+mn-ea"/>
                <a:cs typeface="+mn-cs"/>
              </a:defRPr>
            </a:lvl7pPr>
            <a:lvl8pPr marL="0" indent="0" algn="l" defTabSz="914377" rtl="0" eaLnBrk="1" latinLnBrk="0" hangingPunct="1">
              <a:lnSpc>
                <a:spcPct val="90000"/>
              </a:lnSpc>
              <a:spcBef>
                <a:spcPts val="600"/>
              </a:spcBef>
              <a:buFont typeface="Arial" panose="020B0604020202020204" pitchFamily="34" charset="0"/>
              <a:buChar char="​"/>
              <a:defRPr sz="1600" i="1" kern="1200">
                <a:solidFill>
                  <a:schemeClr val="tx1"/>
                </a:solidFill>
                <a:latin typeface="+mn-lt"/>
                <a:ea typeface="+mn-ea"/>
                <a:cs typeface="+mn-cs"/>
              </a:defRPr>
            </a:lvl8pPr>
            <a:lvl9pPr marL="0" indent="0" algn="l" defTabSz="914377" rtl="0" eaLnBrk="1" latinLnBrk="0" hangingPunct="1">
              <a:lnSpc>
                <a:spcPct val="90000"/>
              </a:lnSpc>
              <a:spcBef>
                <a:spcPts val="600"/>
              </a:spcBef>
              <a:buFont typeface="Arial" panose="020B0604020202020204" pitchFamily="34" charset="0"/>
              <a:buChar char="​"/>
              <a:defRPr sz="2000" b="1" kern="1200">
                <a:solidFill>
                  <a:schemeClr val="tx1"/>
                </a:solidFill>
                <a:latin typeface="+mn-lt"/>
                <a:ea typeface="+mn-ea"/>
                <a:cs typeface="+mn-cs"/>
              </a:defRPr>
            </a:lvl9pPr>
          </a:lstStyle>
          <a:p>
            <a:pPr marL="1872000" lvl="2" indent="0">
              <a:spcBef>
                <a:spcPts val="0"/>
              </a:spcBef>
            </a:pPr>
            <a:r>
              <a:rPr lang="nl-NL" sz="1400" dirty="0"/>
              <a:t>Deelnemers aan GS1 vergaderingen, stuurgroepen, werkgroepen of andere soortgelijke organen moeten altijd onthouden dat het doel van de vergadering, de stuurgroep of de werkgroep is om het vermogen van alle leden binnen de</a:t>
            </a:r>
          </a:p>
          <a:p>
            <a:pPr marL="0" lvl="2" indent="0">
              <a:spcBef>
                <a:spcPts val="0"/>
              </a:spcBef>
            </a:pPr>
            <a:r>
              <a:rPr lang="nl-NL" sz="1400" dirty="0"/>
              <a:t>bedrijfstak efficiënter en effectiever te laten concurreren en om de consument of eindgebruiker een betere waarde te bieden, te vergroten. Omdat bij GS1-activiteiten bijna altijd de medewerking van concurrenten is betrokken, moet erop worden toegezien dat de mededingingswetgeving wordt nageleefd. Dit betekent:​</a:t>
            </a:r>
          </a:p>
          <a:p>
            <a:pPr>
              <a:spcBef>
                <a:spcPts val="1200"/>
              </a:spcBef>
            </a:pPr>
            <a:r>
              <a:rPr lang="nl-NL" sz="1400" dirty="0"/>
              <a:t>Deelname moet vrijwillig zijn en niet-deelname mag niet worden gebruikt om een bedrijf te straffen.​</a:t>
            </a:r>
          </a:p>
          <a:p>
            <a:pPr>
              <a:spcBef>
                <a:spcPts val="1200"/>
              </a:spcBef>
            </a:pPr>
            <a:r>
              <a:rPr lang="nl-NL" sz="1400" dirty="0"/>
              <a:t>Er wordt niet gesproken over prijzen, toewijzing van klanten of producten, boycots, weigeringen om zaken te doen of marktaandelen.​</a:t>
            </a:r>
          </a:p>
          <a:p>
            <a:pPr>
              <a:spcBef>
                <a:spcPts val="1200"/>
              </a:spcBef>
            </a:pPr>
            <a:r>
              <a:rPr lang="nl-NL" sz="1400" dirty="0"/>
              <a:t>Indien een deelnemer meent dat de groep afglijdt naar een ontoelaatbare discussie, wordt het onderwerp opgeschort totdat advies van een (</a:t>
            </a:r>
            <a:r>
              <a:rPr lang="nl-NL" sz="1400" dirty="0" err="1"/>
              <a:t>bedrijfs</a:t>
            </a:r>
            <a:r>
              <a:rPr lang="nl-NL" sz="1400" dirty="0"/>
              <a:t>)jurist is ingewonnen.​</a:t>
            </a:r>
          </a:p>
          <a:p>
            <a:pPr>
              <a:spcBef>
                <a:spcPts val="1200"/>
              </a:spcBef>
            </a:pPr>
            <a:r>
              <a:rPr lang="nl-NL" sz="1400" dirty="0"/>
              <a:t>De vergaderingen worden geleid door een vooraf opgestelde agenda en vastgelegd in notulen die onmiddellijk na de vergadering worden opgesteld.  ​</a:t>
            </a:r>
          </a:p>
          <a:p>
            <a:pPr>
              <a:spcBef>
                <a:spcPts val="1200"/>
              </a:spcBef>
            </a:pPr>
            <a:r>
              <a:rPr lang="nl-NL" sz="1400" dirty="0"/>
              <a:t>De agenda's en notulen moeten in voorkomend geval door een (</a:t>
            </a:r>
            <a:r>
              <a:rPr lang="nl-NL" sz="1400" dirty="0" err="1"/>
              <a:t>bedrijfs</a:t>
            </a:r>
            <a:r>
              <a:rPr lang="nl-NL" sz="1400" dirty="0"/>
              <a:t>)jurist worden bestudeerd voordat zij worden verspreid.​</a:t>
            </a:r>
          </a:p>
          <a:p>
            <a:pPr>
              <a:spcBef>
                <a:spcPts val="1200"/>
              </a:spcBef>
            </a:pPr>
            <a:r>
              <a:rPr lang="nl-NL" sz="1400" dirty="0"/>
              <a:t>Voor tests of gegevensverzameling worden protocollen opgesteld. De aanbevelingen van een GS1 comité, stuurgroep of werkgroep zijn slechts dat.  Individuele bedrijven blijven vrij om onafhankelijke, concurrerende beslissingen te nemen. ​</a:t>
            </a:r>
          </a:p>
          <a:p>
            <a:pPr>
              <a:spcBef>
                <a:spcPts val="1200"/>
              </a:spcBef>
            </a:pPr>
            <a:r>
              <a:rPr lang="nl-NL" sz="1400" dirty="0"/>
              <a:t>De ontwikkelde normen moeten vrijwillig zijn.</a:t>
            </a:r>
          </a:p>
        </p:txBody>
      </p:sp>
      <p:pic>
        <p:nvPicPr>
          <p:cNvPr id="14" name="Afbeelding 13">
            <a:extLst>
              <a:ext uri="{FF2B5EF4-FFF2-40B4-BE49-F238E27FC236}">
                <a16:creationId xmlns:a16="http://schemas.microsoft.com/office/drawing/2014/main" id="{B765F29F-DEBF-DACC-2901-A973F752A159}"/>
              </a:ext>
            </a:extLst>
          </p:cNvPr>
          <p:cNvPicPr>
            <a:picLocks noChangeAspect="1"/>
          </p:cNvPicPr>
          <p:nvPr userDrawn="1"/>
        </p:nvPicPr>
        <p:blipFill>
          <a:blip r:embed="rId2"/>
          <a:stretch>
            <a:fillRect/>
          </a:stretch>
        </p:blipFill>
        <p:spPr>
          <a:xfrm>
            <a:off x="767408" y="1634241"/>
            <a:ext cx="1770505" cy="1434719"/>
          </a:xfrm>
          <a:prstGeom prst="rect">
            <a:avLst/>
          </a:prstGeom>
        </p:spPr>
      </p:pic>
    </p:spTree>
    <p:extLst>
      <p:ext uri="{BB962C8B-B14F-4D97-AF65-F5344CB8AC3E}">
        <p14:creationId xmlns:p14="http://schemas.microsoft.com/office/powerpoint/2010/main" val="544433229"/>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lide - Disclaim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6C9FA1E-406E-D6D1-59DC-E57F2610855E}"/>
              </a:ext>
            </a:extLst>
          </p:cNvPr>
          <p:cNvSpPr/>
          <p:nvPr userDrawn="1"/>
        </p:nvSpPr>
        <p:spPr>
          <a:xfrm>
            <a:off x="1" y="0"/>
            <a:ext cx="12191999" cy="6082056"/>
          </a:xfrm>
          <a:prstGeom prst="rect">
            <a:avLst/>
          </a:prstGeom>
          <a:solidFill>
            <a:schemeClr val="bg1">
              <a:lumMod val="95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05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chemeClr val="bg2"/>
              </a:solidFill>
              <a:effectLst/>
              <a:uLnTx/>
              <a:uFillTx/>
              <a:latin typeface="Verdana"/>
              <a:ea typeface="+mn-ea"/>
              <a:cs typeface="+mn-cs"/>
            </a:endParaRPr>
          </a:p>
        </p:txBody>
      </p:sp>
      <p:sp>
        <p:nvSpPr>
          <p:cNvPr id="2" name="Title 1"/>
          <p:cNvSpPr>
            <a:spLocks noGrp="1"/>
          </p:cNvSpPr>
          <p:nvPr>
            <p:ph type="title" hasCustomPrompt="1"/>
          </p:nvPr>
        </p:nvSpPr>
        <p:spPr>
          <a:xfrm>
            <a:off x="720000" y="480000"/>
            <a:ext cx="10884135" cy="1093747"/>
          </a:xfrm>
          <a:prstGeom prst="rect">
            <a:avLst/>
          </a:prstGeom>
        </p:spPr>
        <p:txBody>
          <a:bodyPr/>
          <a:lstStyle>
            <a:lvl1pPr>
              <a:defRPr sz="2933" b="1">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GS1 Anti-trust disclaimer</a:t>
            </a:r>
          </a:p>
        </p:txBody>
      </p:sp>
      <p:sp>
        <p:nvSpPr>
          <p:cNvPr id="10" name="Text Placeholder 2">
            <a:extLst>
              <a:ext uri="{FF2B5EF4-FFF2-40B4-BE49-F238E27FC236}">
                <a16:creationId xmlns:a16="http://schemas.microsoft.com/office/drawing/2014/main" id="{38F266FC-7679-0A42-81D9-5F5349179BEB}"/>
              </a:ext>
            </a:extLst>
          </p:cNvPr>
          <p:cNvSpPr>
            <a:spLocks noGrp="1"/>
          </p:cNvSpPr>
          <p:nvPr>
            <p:ph type="body" idx="1" hasCustomPrompt="1"/>
          </p:nvPr>
        </p:nvSpPr>
        <p:spPr>
          <a:xfrm>
            <a:off x="4016189" y="1596599"/>
            <a:ext cx="7587945" cy="4039593"/>
          </a:xfrm>
          <a:prstGeom prst="rect">
            <a:avLst/>
          </a:prstGeom>
        </p:spPr>
        <p:txBody>
          <a:bodyPr/>
          <a:lstStyle>
            <a:lvl1pPr marL="0" indent="0">
              <a:lnSpc>
                <a:spcPct val="100000"/>
              </a:lnSpc>
              <a:buNone/>
              <a:defRPr sz="1067">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l-NL"/>
              <a:t>Plak hier de tekst…</a:t>
            </a:r>
          </a:p>
        </p:txBody>
      </p:sp>
      <p:pic>
        <p:nvPicPr>
          <p:cNvPr id="12" name="Afbeelding 11">
            <a:extLst>
              <a:ext uri="{FF2B5EF4-FFF2-40B4-BE49-F238E27FC236}">
                <a16:creationId xmlns:a16="http://schemas.microsoft.com/office/drawing/2014/main" id="{14D14791-D9D0-9A14-C114-DE75C6502E3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999" y="6186845"/>
            <a:ext cx="1023167" cy="484339"/>
          </a:xfrm>
          <a:prstGeom prst="rect">
            <a:avLst/>
          </a:prstGeom>
        </p:spPr>
      </p:pic>
      <p:pic>
        <p:nvPicPr>
          <p:cNvPr id="4" name="Afbeelding 3">
            <a:extLst>
              <a:ext uri="{FF2B5EF4-FFF2-40B4-BE49-F238E27FC236}">
                <a16:creationId xmlns:a16="http://schemas.microsoft.com/office/drawing/2014/main" id="{45F4EF46-B727-90DA-67B8-9C999717FDE2}"/>
              </a:ext>
            </a:extLst>
          </p:cNvPr>
          <p:cNvPicPr>
            <a:picLocks noChangeAspect="1"/>
          </p:cNvPicPr>
          <p:nvPr userDrawn="1"/>
        </p:nvPicPr>
        <p:blipFill>
          <a:blip r:embed="rId3"/>
          <a:stretch>
            <a:fillRect/>
          </a:stretch>
        </p:blipFill>
        <p:spPr>
          <a:xfrm>
            <a:off x="1743166" y="1789340"/>
            <a:ext cx="2093085" cy="1707957"/>
          </a:xfrm>
          <a:prstGeom prst="rect">
            <a:avLst/>
          </a:prstGeom>
        </p:spPr>
      </p:pic>
    </p:spTree>
    <p:extLst>
      <p:ext uri="{BB962C8B-B14F-4D97-AF65-F5344CB8AC3E}">
        <p14:creationId xmlns:p14="http://schemas.microsoft.com/office/powerpoint/2010/main" val="5394175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lide - Intellectueel eigendom">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6C9FA1E-406E-D6D1-59DC-E57F2610855E}"/>
              </a:ext>
            </a:extLst>
          </p:cNvPr>
          <p:cNvSpPr/>
          <p:nvPr userDrawn="1"/>
        </p:nvSpPr>
        <p:spPr>
          <a:xfrm>
            <a:off x="-5" y="0"/>
            <a:ext cx="12191999" cy="6082056"/>
          </a:xfrm>
          <a:prstGeom prst="rect">
            <a:avLst/>
          </a:prstGeom>
          <a:solidFill>
            <a:schemeClr val="bg1">
              <a:lumMod val="95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05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chemeClr val="bg2"/>
              </a:solidFill>
              <a:effectLst/>
              <a:uLnTx/>
              <a:uFillTx/>
              <a:latin typeface="Verdana"/>
              <a:ea typeface="+mn-ea"/>
              <a:cs typeface="+mn-cs"/>
            </a:endParaRPr>
          </a:p>
        </p:txBody>
      </p:sp>
      <p:sp>
        <p:nvSpPr>
          <p:cNvPr id="2" name="Title 1"/>
          <p:cNvSpPr>
            <a:spLocks noGrp="1"/>
          </p:cNvSpPr>
          <p:nvPr>
            <p:ph type="title" hasCustomPrompt="1"/>
          </p:nvPr>
        </p:nvSpPr>
        <p:spPr>
          <a:xfrm>
            <a:off x="720000" y="480000"/>
            <a:ext cx="10884135" cy="1093747"/>
          </a:xfrm>
          <a:prstGeom prst="rect">
            <a:avLst/>
          </a:prstGeom>
        </p:spPr>
        <p:txBody>
          <a:bodyPr/>
          <a:lstStyle>
            <a:lvl1pPr>
              <a:defRPr sz="2933" b="1">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err="1"/>
              <a:t>Intellectueel</a:t>
            </a:r>
            <a:r>
              <a:rPr lang="en-US"/>
              <a:t> </a:t>
            </a:r>
            <a:r>
              <a:rPr lang="en-US" err="1"/>
              <a:t>eigendom</a:t>
            </a:r>
            <a:endParaRPr lang="en-US"/>
          </a:p>
        </p:txBody>
      </p:sp>
      <p:sp>
        <p:nvSpPr>
          <p:cNvPr id="10" name="Text Placeholder 2">
            <a:extLst>
              <a:ext uri="{FF2B5EF4-FFF2-40B4-BE49-F238E27FC236}">
                <a16:creationId xmlns:a16="http://schemas.microsoft.com/office/drawing/2014/main" id="{38F266FC-7679-0A42-81D9-5F5349179BEB}"/>
              </a:ext>
            </a:extLst>
          </p:cNvPr>
          <p:cNvSpPr>
            <a:spLocks noGrp="1"/>
          </p:cNvSpPr>
          <p:nvPr>
            <p:ph type="body" idx="1" hasCustomPrompt="1"/>
          </p:nvPr>
        </p:nvSpPr>
        <p:spPr>
          <a:xfrm>
            <a:off x="4016189" y="1596599"/>
            <a:ext cx="7587945" cy="4039593"/>
          </a:xfrm>
          <a:prstGeom prst="rect">
            <a:avLst/>
          </a:prstGeom>
        </p:spPr>
        <p:txBody>
          <a:bodyPr/>
          <a:lstStyle>
            <a:lvl1pPr marL="0" indent="0">
              <a:lnSpc>
                <a:spcPct val="100000"/>
              </a:lnSpc>
              <a:buNone/>
              <a:defRPr sz="1067">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l-NL"/>
              <a:t>Plak hier de tekst…</a:t>
            </a:r>
          </a:p>
        </p:txBody>
      </p:sp>
      <p:pic>
        <p:nvPicPr>
          <p:cNvPr id="12" name="Afbeelding 11">
            <a:extLst>
              <a:ext uri="{FF2B5EF4-FFF2-40B4-BE49-F238E27FC236}">
                <a16:creationId xmlns:a16="http://schemas.microsoft.com/office/drawing/2014/main" id="{14D14791-D9D0-9A14-C114-DE75C6502E3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999" y="6186845"/>
            <a:ext cx="1023167" cy="484339"/>
          </a:xfrm>
          <a:prstGeom prst="rect">
            <a:avLst/>
          </a:prstGeom>
        </p:spPr>
      </p:pic>
      <p:pic>
        <p:nvPicPr>
          <p:cNvPr id="3" name="Afbeelding 2">
            <a:extLst>
              <a:ext uri="{FF2B5EF4-FFF2-40B4-BE49-F238E27FC236}">
                <a16:creationId xmlns:a16="http://schemas.microsoft.com/office/drawing/2014/main" id="{F3F889F2-C156-A314-3687-07214D2464B4}"/>
              </a:ext>
            </a:extLst>
          </p:cNvPr>
          <p:cNvPicPr>
            <a:picLocks noChangeAspect="1"/>
          </p:cNvPicPr>
          <p:nvPr userDrawn="1"/>
        </p:nvPicPr>
        <p:blipFill>
          <a:blip r:embed="rId3"/>
          <a:stretch>
            <a:fillRect/>
          </a:stretch>
        </p:blipFill>
        <p:spPr>
          <a:xfrm>
            <a:off x="2015622" y="1596600"/>
            <a:ext cx="1548173" cy="2359121"/>
          </a:xfrm>
          <a:prstGeom prst="rect">
            <a:avLst/>
          </a:prstGeom>
        </p:spPr>
      </p:pic>
    </p:spTree>
    <p:extLst>
      <p:ext uri="{BB962C8B-B14F-4D97-AF65-F5344CB8AC3E}">
        <p14:creationId xmlns:p14="http://schemas.microsoft.com/office/powerpoint/2010/main" val="5920832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lide - Privacy disclaim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6C9FA1E-406E-D6D1-59DC-E57F2610855E}"/>
              </a:ext>
            </a:extLst>
          </p:cNvPr>
          <p:cNvSpPr/>
          <p:nvPr userDrawn="1"/>
        </p:nvSpPr>
        <p:spPr>
          <a:xfrm>
            <a:off x="-5" y="0"/>
            <a:ext cx="12191999" cy="6082056"/>
          </a:xfrm>
          <a:prstGeom prst="rect">
            <a:avLst/>
          </a:prstGeom>
          <a:solidFill>
            <a:schemeClr val="bg1">
              <a:lumMod val="95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05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chemeClr val="bg2"/>
              </a:solidFill>
              <a:effectLst/>
              <a:uLnTx/>
              <a:uFillTx/>
              <a:latin typeface="Verdana"/>
              <a:ea typeface="+mn-ea"/>
              <a:cs typeface="+mn-cs"/>
            </a:endParaRPr>
          </a:p>
        </p:txBody>
      </p:sp>
      <p:sp>
        <p:nvSpPr>
          <p:cNvPr id="2" name="Title 1"/>
          <p:cNvSpPr>
            <a:spLocks noGrp="1"/>
          </p:cNvSpPr>
          <p:nvPr>
            <p:ph type="title" hasCustomPrompt="1"/>
          </p:nvPr>
        </p:nvSpPr>
        <p:spPr>
          <a:xfrm>
            <a:off x="720000" y="480000"/>
            <a:ext cx="10884135" cy="1093747"/>
          </a:xfrm>
          <a:prstGeom prst="rect">
            <a:avLst/>
          </a:prstGeom>
        </p:spPr>
        <p:txBody>
          <a:bodyPr/>
          <a:lstStyle>
            <a:lvl1pPr>
              <a:defRPr sz="2933" b="1">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Privacy disclaimer (webinar, teams meeting)</a:t>
            </a:r>
          </a:p>
        </p:txBody>
      </p:sp>
      <p:sp>
        <p:nvSpPr>
          <p:cNvPr id="10" name="Text Placeholder 2">
            <a:extLst>
              <a:ext uri="{FF2B5EF4-FFF2-40B4-BE49-F238E27FC236}">
                <a16:creationId xmlns:a16="http://schemas.microsoft.com/office/drawing/2014/main" id="{38F266FC-7679-0A42-81D9-5F5349179BEB}"/>
              </a:ext>
            </a:extLst>
          </p:cNvPr>
          <p:cNvSpPr>
            <a:spLocks noGrp="1"/>
          </p:cNvSpPr>
          <p:nvPr>
            <p:ph type="body" idx="1" hasCustomPrompt="1"/>
          </p:nvPr>
        </p:nvSpPr>
        <p:spPr>
          <a:xfrm>
            <a:off x="4016189" y="1596599"/>
            <a:ext cx="7587945" cy="4039593"/>
          </a:xfrm>
          <a:prstGeom prst="rect">
            <a:avLst/>
          </a:prstGeom>
        </p:spPr>
        <p:txBody>
          <a:bodyPr/>
          <a:lstStyle>
            <a:lvl1pPr marL="0" indent="0">
              <a:lnSpc>
                <a:spcPct val="100000"/>
              </a:lnSpc>
              <a:buNone/>
              <a:defRPr sz="1067">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l-NL"/>
              <a:t>Plak hier de tekst…</a:t>
            </a:r>
          </a:p>
        </p:txBody>
      </p:sp>
      <p:pic>
        <p:nvPicPr>
          <p:cNvPr id="12" name="Afbeelding 11">
            <a:extLst>
              <a:ext uri="{FF2B5EF4-FFF2-40B4-BE49-F238E27FC236}">
                <a16:creationId xmlns:a16="http://schemas.microsoft.com/office/drawing/2014/main" id="{14D14791-D9D0-9A14-C114-DE75C6502E3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999" y="6186845"/>
            <a:ext cx="1023167" cy="484339"/>
          </a:xfrm>
          <a:prstGeom prst="rect">
            <a:avLst/>
          </a:prstGeom>
        </p:spPr>
      </p:pic>
      <p:pic>
        <p:nvPicPr>
          <p:cNvPr id="5" name="Afbeelding 4">
            <a:extLst>
              <a:ext uri="{FF2B5EF4-FFF2-40B4-BE49-F238E27FC236}">
                <a16:creationId xmlns:a16="http://schemas.microsoft.com/office/drawing/2014/main" id="{4DE5B4DB-F159-66F2-2CC2-13D0FDC2B85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880742" y="1596599"/>
            <a:ext cx="1817933" cy="1937535"/>
          </a:xfrm>
          <a:prstGeom prst="rect">
            <a:avLst/>
          </a:prstGeom>
        </p:spPr>
      </p:pic>
    </p:spTree>
    <p:extLst>
      <p:ext uri="{BB962C8B-B14F-4D97-AF65-F5344CB8AC3E}">
        <p14:creationId xmlns:p14="http://schemas.microsoft.com/office/powerpoint/2010/main" val="28974004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lide - Titel + tekst - 1 Kolom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6C9FA1E-406E-D6D1-59DC-E57F2610855E}"/>
              </a:ext>
            </a:extLst>
          </p:cNvPr>
          <p:cNvSpPr/>
          <p:nvPr userDrawn="1"/>
        </p:nvSpPr>
        <p:spPr>
          <a:xfrm>
            <a:off x="2" y="0"/>
            <a:ext cx="12191999" cy="6082056"/>
          </a:xfrm>
          <a:prstGeom prst="rect">
            <a:avLst/>
          </a:prstGeom>
          <a:solidFill>
            <a:schemeClr val="bg1">
              <a:lumMod val="95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05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chemeClr val="bg2"/>
              </a:solidFill>
              <a:effectLst/>
              <a:uLnTx/>
              <a:uFillTx/>
              <a:latin typeface="Verdana"/>
              <a:ea typeface="+mn-ea"/>
              <a:cs typeface="+mn-cs"/>
            </a:endParaRPr>
          </a:p>
        </p:txBody>
      </p:sp>
      <p:sp>
        <p:nvSpPr>
          <p:cNvPr id="2" name="Title 1"/>
          <p:cNvSpPr>
            <a:spLocks noGrp="1"/>
          </p:cNvSpPr>
          <p:nvPr>
            <p:ph type="title"/>
          </p:nvPr>
        </p:nvSpPr>
        <p:spPr>
          <a:xfrm>
            <a:off x="720000" y="480000"/>
            <a:ext cx="10884135" cy="1093747"/>
          </a:xfrm>
          <a:prstGeom prst="rect">
            <a:avLst/>
          </a:prstGeom>
        </p:spPr>
        <p:txBody>
          <a:bodyPr/>
          <a:lstStyle>
            <a:lvl1pPr>
              <a:defRPr sz="2933" b="1">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nl-NL"/>
              <a:t>Klik om stijl te bewerken</a:t>
            </a:r>
            <a:endParaRPr lang="en-US"/>
          </a:p>
        </p:txBody>
      </p:sp>
      <p:pic>
        <p:nvPicPr>
          <p:cNvPr id="12" name="Afbeelding 11">
            <a:extLst>
              <a:ext uri="{FF2B5EF4-FFF2-40B4-BE49-F238E27FC236}">
                <a16:creationId xmlns:a16="http://schemas.microsoft.com/office/drawing/2014/main" id="{14D14791-D9D0-9A14-C114-DE75C6502E3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999" y="6186845"/>
            <a:ext cx="1023167" cy="484339"/>
          </a:xfrm>
          <a:prstGeom prst="rect">
            <a:avLst/>
          </a:prstGeom>
        </p:spPr>
      </p:pic>
      <p:sp>
        <p:nvSpPr>
          <p:cNvPr id="7" name="Text Placeholder 2">
            <a:extLst>
              <a:ext uri="{FF2B5EF4-FFF2-40B4-BE49-F238E27FC236}">
                <a16:creationId xmlns:a16="http://schemas.microsoft.com/office/drawing/2014/main" id="{BA1236CF-9D17-A521-E193-A96F0317A845}"/>
              </a:ext>
            </a:extLst>
          </p:cNvPr>
          <p:cNvSpPr>
            <a:spLocks noGrp="1"/>
          </p:cNvSpPr>
          <p:nvPr>
            <p:ph type="body" idx="1" hasCustomPrompt="1"/>
          </p:nvPr>
        </p:nvSpPr>
        <p:spPr>
          <a:xfrm>
            <a:off x="719999" y="1596599"/>
            <a:ext cx="10884135" cy="4039593"/>
          </a:xfrm>
          <a:prstGeom prst="rect">
            <a:avLst/>
          </a:prstGeom>
        </p:spPr>
        <p:txBody>
          <a:bodyPr numCol="1" spcCol="360000"/>
          <a:lstStyle>
            <a:lvl1pPr marL="0" indent="0">
              <a:lnSpc>
                <a:spcPct val="100000"/>
              </a:lnSpc>
              <a:buNone/>
              <a:defRPr sz="16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l-NL"/>
              <a:t>Plak hier de tekst (1 </a:t>
            </a:r>
            <a:r>
              <a:rPr lang="nl-NL" err="1"/>
              <a:t>koloms</a:t>
            </a:r>
            <a:r>
              <a:rPr lang="nl-NL"/>
              <a:t>)</a:t>
            </a:r>
          </a:p>
        </p:txBody>
      </p:sp>
    </p:spTree>
    <p:extLst>
      <p:ext uri="{BB962C8B-B14F-4D97-AF65-F5344CB8AC3E}">
        <p14:creationId xmlns:p14="http://schemas.microsoft.com/office/powerpoint/2010/main" val="6054992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lide - Titel + tekst - 2 Kolom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6C9FA1E-406E-D6D1-59DC-E57F2610855E}"/>
              </a:ext>
            </a:extLst>
          </p:cNvPr>
          <p:cNvSpPr/>
          <p:nvPr userDrawn="1"/>
        </p:nvSpPr>
        <p:spPr>
          <a:xfrm>
            <a:off x="2" y="0"/>
            <a:ext cx="12191999" cy="6082056"/>
          </a:xfrm>
          <a:prstGeom prst="rect">
            <a:avLst/>
          </a:prstGeom>
          <a:solidFill>
            <a:schemeClr val="bg1">
              <a:lumMod val="95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05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chemeClr val="bg2"/>
              </a:solidFill>
              <a:effectLst/>
              <a:uLnTx/>
              <a:uFillTx/>
              <a:latin typeface="Verdana"/>
              <a:ea typeface="+mn-ea"/>
              <a:cs typeface="+mn-cs"/>
            </a:endParaRPr>
          </a:p>
        </p:txBody>
      </p:sp>
      <p:sp>
        <p:nvSpPr>
          <p:cNvPr id="2" name="Title 1"/>
          <p:cNvSpPr>
            <a:spLocks noGrp="1"/>
          </p:cNvSpPr>
          <p:nvPr>
            <p:ph type="title"/>
          </p:nvPr>
        </p:nvSpPr>
        <p:spPr>
          <a:xfrm>
            <a:off x="720000" y="480000"/>
            <a:ext cx="10884135" cy="1093747"/>
          </a:xfrm>
          <a:prstGeom prst="rect">
            <a:avLst/>
          </a:prstGeom>
        </p:spPr>
        <p:txBody>
          <a:bodyPr/>
          <a:lstStyle>
            <a:lvl1pPr>
              <a:defRPr sz="2933" b="1">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nl-NL"/>
              <a:t>Klik om stijl te bewerken</a:t>
            </a:r>
            <a:endParaRPr lang="en-US"/>
          </a:p>
        </p:txBody>
      </p:sp>
      <p:pic>
        <p:nvPicPr>
          <p:cNvPr id="12" name="Afbeelding 11">
            <a:extLst>
              <a:ext uri="{FF2B5EF4-FFF2-40B4-BE49-F238E27FC236}">
                <a16:creationId xmlns:a16="http://schemas.microsoft.com/office/drawing/2014/main" id="{14D14791-D9D0-9A14-C114-DE75C6502E3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999" y="6186845"/>
            <a:ext cx="1023167" cy="484339"/>
          </a:xfrm>
          <a:prstGeom prst="rect">
            <a:avLst/>
          </a:prstGeom>
        </p:spPr>
      </p:pic>
      <p:sp>
        <p:nvSpPr>
          <p:cNvPr id="7" name="Text Placeholder 2">
            <a:extLst>
              <a:ext uri="{FF2B5EF4-FFF2-40B4-BE49-F238E27FC236}">
                <a16:creationId xmlns:a16="http://schemas.microsoft.com/office/drawing/2014/main" id="{BA1236CF-9D17-A521-E193-A96F0317A845}"/>
              </a:ext>
            </a:extLst>
          </p:cNvPr>
          <p:cNvSpPr>
            <a:spLocks noGrp="1"/>
          </p:cNvSpPr>
          <p:nvPr>
            <p:ph type="body" idx="1" hasCustomPrompt="1"/>
          </p:nvPr>
        </p:nvSpPr>
        <p:spPr>
          <a:xfrm>
            <a:off x="719999" y="1596599"/>
            <a:ext cx="10884135" cy="4039593"/>
          </a:xfrm>
          <a:prstGeom prst="rect">
            <a:avLst/>
          </a:prstGeom>
        </p:spPr>
        <p:txBody>
          <a:bodyPr numCol="2" spcCol="360000"/>
          <a:lstStyle>
            <a:lvl1pPr marL="0" indent="0">
              <a:lnSpc>
                <a:spcPct val="100000"/>
              </a:lnSpc>
              <a:buNone/>
              <a:defRPr sz="16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l-NL"/>
              <a:t>Plak hier de tekst (2 </a:t>
            </a:r>
            <a:r>
              <a:rPr lang="nl-NL" err="1"/>
              <a:t>koloms</a:t>
            </a:r>
            <a:r>
              <a:rPr lang="nl-NL"/>
              <a:t>)</a:t>
            </a:r>
          </a:p>
        </p:txBody>
      </p:sp>
    </p:spTree>
    <p:extLst>
      <p:ext uri="{BB962C8B-B14F-4D97-AF65-F5344CB8AC3E}">
        <p14:creationId xmlns:p14="http://schemas.microsoft.com/office/powerpoint/2010/main" val="26953553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Slide - Tekst onl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6C9FA1E-406E-D6D1-59DC-E57F2610855E}"/>
              </a:ext>
            </a:extLst>
          </p:cNvPr>
          <p:cNvSpPr/>
          <p:nvPr userDrawn="1"/>
        </p:nvSpPr>
        <p:spPr>
          <a:xfrm>
            <a:off x="-5" y="0"/>
            <a:ext cx="12191999" cy="6082056"/>
          </a:xfrm>
          <a:prstGeom prst="rect">
            <a:avLst/>
          </a:prstGeom>
          <a:solidFill>
            <a:schemeClr val="bg1">
              <a:lumMod val="95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05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chemeClr val="bg2"/>
              </a:solidFill>
              <a:effectLst/>
              <a:uLnTx/>
              <a:uFillTx/>
              <a:latin typeface="Verdana"/>
              <a:ea typeface="+mn-ea"/>
              <a:cs typeface="+mn-cs"/>
            </a:endParaRPr>
          </a:p>
        </p:txBody>
      </p:sp>
      <p:sp>
        <p:nvSpPr>
          <p:cNvPr id="10" name="Text Placeholder 2">
            <a:extLst>
              <a:ext uri="{FF2B5EF4-FFF2-40B4-BE49-F238E27FC236}">
                <a16:creationId xmlns:a16="http://schemas.microsoft.com/office/drawing/2014/main" id="{38F266FC-7679-0A42-81D9-5F5349179BEB}"/>
              </a:ext>
            </a:extLst>
          </p:cNvPr>
          <p:cNvSpPr>
            <a:spLocks noGrp="1"/>
          </p:cNvSpPr>
          <p:nvPr>
            <p:ph type="body" idx="1" hasCustomPrompt="1"/>
          </p:nvPr>
        </p:nvSpPr>
        <p:spPr>
          <a:xfrm>
            <a:off x="719999" y="775944"/>
            <a:ext cx="10884135" cy="4860249"/>
          </a:xfrm>
          <a:prstGeom prst="rect">
            <a:avLst/>
          </a:prstGeom>
        </p:spPr>
        <p:txBody>
          <a:bodyPr/>
          <a:lstStyle>
            <a:lvl1pPr marL="0" indent="0">
              <a:lnSpc>
                <a:spcPct val="100000"/>
              </a:lnSpc>
              <a:buNone/>
              <a:defRPr sz="16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l-NL"/>
              <a:t>Plak hier de tekst…</a:t>
            </a:r>
          </a:p>
        </p:txBody>
      </p:sp>
      <p:pic>
        <p:nvPicPr>
          <p:cNvPr id="12" name="Afbeelding 11">
            <a:extLst>
              <a:ext uri="{FF2B5EF4-FFF2-40B4-BE49-F238E27FC236}">
                <a16:creationId xmlns:a16="http://schemas.microsoft.com/office/drawing/2014/main" id="{14D14791-D9D0-9A14-C114-DE75C6502E3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999" y="6186845"/>
            <a:ext cx="1023167" cy="484339"/>
          </a:xfrm>
          <a:prstGeom prst="rect">
            <a:avLst/>
          </a:prstGeom>
        </p:spPr>
      </p:pic>
    </p:spTree>
    <p:extLst>
      <p:ext uri="{BB962C8B-B14F-4D97-AF65-F5344CB8AC3E}">
        <p14:creationId xmlns:p14="http://schemas.microsoft.com/office/powerpoint/2010/main" val="42672714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lide - Achtergrondfoto + tekst">
    <p:spTree>
      <p:nvGrpSpPr>
        <p:cNvPr id="1" name=""/>
        <p:cNvGrpSpPr/>
        <p:nvPr/>
      </p:nvGrpSpPr>
      <p:grpSpPr>
        <a:xfrm>
          <a:off x="0" y="0"/>
          <a:ext cx="0" cy="0"/>
          <a:chOff x="0" y="0"/>
          <a:chExt cx="0" cy="0"/>
        </a:xfrm>
      </p:grpSpPr>
      <p:sp>
        <p:nvSpPr>
          <p:cNvPr id="2" name="Tijdelijke aanduiding voor afbeelding 2">
            <a:extLst>
              <a:ext uri="{FF2B5EF4-FFF2-40B4-BE49-F238E27FC236}">
                <a16:creationId xmlns:a16="http://schemas.microsoft.com/office/drawing/2014/main" id="{835EEA5B-B209-3B0A-2B11-254936DA3C07}"/>
              </a:ext>
            </a:extLst>
          </p:cNvPr>
          <p:cNvSpPr>
            <a:spLocks noGrp="1"/>
          </p:cNvSpPr>
          <p:nvPr>
            <p:ph type="pic" sz="quarter" idx="10"/>
          </p:nvPr>
        </p:nvSpPr>
        <p:spPr>
          <a:xfrm>
            <a:off x="0" y="0"/>
            <a:ext cx="12192000" cy="6082056"/>
          </a:xfrm>
          <a:prstGeom prst="rect">
            <a:avLst/>
          </a:prstGeom>
        </p:spPr>
        <p:txBody>
          <a:bodyPr anchor="t" anchorCtr="1"/>
          <a:lstStyle>
            <a:lvl1pPr marL="0" indent="0" algn="ctr">
              <a:buNone/>
              <a:defRPr sz="2133"/>
            </a:lvl1pPr>
          </a:lstStyle>
          <a:p>
            <a:endParaRPr lang="nl-NL"/>
          </a:p>
          <a:p>
            <a:r>
              <a:rPr lang="nl-NL"/>
              <a:t>Klik op het pictogram om een achtergrondafbeelding te plaatsen. </a:t>
            </a:r>
          </a:p>
          <a:p>
            <a:r>
              <a:rPr lang="nl-NL"/>
              <a:t>Gebruik een 16:9 formaat 1920 x1080 </a:t>
            </a:r>
            <a:r>
              <a:rPr lang="nl-NL" err="1"/>
              <a:t>px</a:t>
            </a:r>
            <a:r>
              <a:rPr lang="nl-NL"/>
              <a:t> op 200dpi </a:t>
            </a:r>
          </a:p>
        </p:txBody>
      </p:sp>
      <p:pic>
        <p:nvPicPr>
          <p:cNvPr id="12" name="Afbeelding 11">
            <a:extLst>
              <a:ext uri="{FF2B5EF4-FFF2-40B4-BE49-F238E27FC236}">
                <a16:creationId xmlns:a16="http://schemas.microsoft.com/office/drawing/2014/main" id="{14D14791-D9D0-9A14-C114-DE75C6502E3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999" y="6186845"/>
            <a:ext cx="1023167" cy="484339"/>
          </a:xfrm>
          <a:prstGeom prst="rect">
            <a:avLst/>
          </a:prstGeom>
        </p:spPr>
      </p:pic>
      <p:sp>
        <p:nvSpPr>
          <p:cNvPr id="6" name="Tijdelijke aanduiding voor tekst 5">
            <a:extLst>
              <a:ext uri="{FF2B5EF4-FFF2-40B4-BE49-F238E27FC236}">
                <a16:creationId xmlns:a16="http://schemas.microsoft.com/office/drawing/2014/main" id="{1237A52A-552C-1A47-CE76-29E4B635764E}"/>
              </a:ext>
            </a:extLst>
          </p:cNvPr>
          <p:cNvSpPr>
            <a:spLocks noGrp="1"/>
          </p:cNvSpPr>
          <p:nvPr>
            <p:ph type="body" sz="quarter" idx="11" hasCustomPrompt="1"/>
          </p:nvPr>
        </p:nvSpPr>
        <p:spPr>
          <a:xfrm>
            <a:off x="719668" y="1698852"/>
            <a:ext cx="4679648" cy="2684352"/>
          </a:xfrm>
          <a:prstGeom prst="rect">
            <a:avLst/>
          </a:prstGeom>
        </p:spPr>
        <p:txBody>
          <a:bodyPr wrap="square" anchor="ctr" anchorCtr="0"/>
          <a:lstStyle>
            <a:lvl1pPr marL="8466" indent="-8466" algn="l">
              <a:lnSpc>
                <a:spcPct val="100000"/>
              </a:lnSpc>
              <a:buNone/>
              <a:tabLst/>
              <a:defRPr sz="2933" b="1"/>
            </a:lvl1pPr>
          </a:lstStyle>
          <a:p>
            <a:pPr lvl="0"/>
            <a:r>
              <a:rPr lang="nl-NL"/>
              <a:t>Hier komt de </a:t>
            </a:r>
            <a:r>
              <a:rPr lang="nl-NL" err="1"/>
              <a:t>heading</a:t>
            </a:r>
            <a:endParaRPr lang="nl-NL"/>
          </a:p>
        </p:txBody>
      </p:sp>
    </p:spTree>
    <p:extLst>
      <p:ext uri="{BB962C8B-B14F-4D97-AF65-F5344CB8AC3E}">
        <p14:creationId xmlns:p14="http://schemas.microsoft.com/office/powerpoint/2010/main" val="41847623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lide - Tekst + foto recht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6C9FA1E-406E-D6D1-59DC-E57F2610855E}"/>
              </a:ext>
            </a:extLst>
          </p:cNvPr>
          <p:cNvSpPr/>
          <p:nvPr userDrawn="1"/>
        </p:nvSpPr>
        <p:spPr>
          <a:xfrm>
            <a:off x="-5" y="0"/>
            <a:ext cx="12191999" cy="6082056"/>
          </a:xfrm>
          <a:prstGeom prst="rect">
            <a:avLst/>
          </a:prstGeom>
          <a:solidFill>
            <a:schemeClr val="bg1">
              <a:lumMod val="95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05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chemeClr val="bg2"/>
              </a:solidFill>
              <a:effectLst/>
              <a:uLnTx/>
              <a:uFillTx/>
              <a:latin typeface="Verdana"/>
              <a:ea typeface="+mn-ea"/>
              <a:cs typeface="+mn-cs"/>
            </a:endParaRPr>
          </a:p>
        </p:txBody>
      </p:sp>
      <p:pic>
        <p:nvPicPr>
          <p:cNvPr id="12" name="Afbeelding 11">
            <a:extLst>
              <a:ext uri="{FF2B5EF4-FFF2-40B4-BE49-F238E27FC236}">
                <a16:creationId xmlns:a16="http://schemas.microsoft.com/office/drawing/2014/main" id="{14D14791-D9D0-9A14-C114-DE75C6502E3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999" y="6186845"/>
            <a:ext cx="1023167" cy="484339"/>
          </a:xfrm>
          <a:prstGeom prst="rect">
            <a:avLst/>
          </a:prstGeom>
        </p:spPr>
      </p:pic>
      <p:sp>
        <p:nvSpPr>
          <p:cNvPr id="3" name="Tijdelijke aanduiding voor afbeelding 2">
            <a:extLst>
              <a:ext uri="{FF2B5EF4-FFF2-40B4-BE49-F238E27FC236}">
                <a16:creationId xmlns:a16="http://schemas.microsoft.com/office/drawing/2014/main" id="{386599D1-3BFB-26C3-972A-02CFC9DBF233}"/>
              </a:ext>
            </a:extLst>
          </p:cNvPr>
          <p:cNvSpPr>
            <a:spLocks noGrp="1"/>
          </p:cNvSpPr>
          <p:nvPr>
            <p:ph type="pic" sz="quarter" idx="10" hasCustomPrompt="1"/>
          </p:nvPr>
        </p:nvSpPr>
        <p:spPr>
          <a:xfrm>
            <a:off x="6108701" y="0"/>
            <a:ext cx="6083300" cy="6082056"/>
          </a:xfrm>
          <a:prstGeom prst="rect">
            <a:avLst/>
          </a:prstGeom>
        </p:spPr>
        <p:txBody>
          <a:bodyPr anchor="ctr" anchorCtr="0"/>
          <a:lstStyle>
            <a:lvl1pPr marL="0" indent="0" algn="ctr">
              <a:buNone/>
              <a:defRPr sz="2133"/>
            </a:lvl1pPr>
          </a:lstStyle>
          <a:p>
            <a:r>
              <a:rPr lang="nl-NL"/>
              <a:t>Klik op het pictogram om een</a:t>
            </a:r>
            <a:br>
              <a:rPr lang="nl-NL"/>
            </a:br>
            <a:r>
              <a:rPr lang="nl-NL"/>
              <a:t>afbeelding te plaatsen</a:t>
            </a:r>
          </a:p>
          <a:p>
            <a:endParaRPr lang="nl-NL"/>
          </a:p>
          <a:p>
            <a:endParaRPr lang="nl-NL"/>
          </a:p>
          <a:p>
            <a:endParaRPr lang="nl-NL"/>
          </a:p>
        </p:txBody>
      </p:sp>
      <p:sp>
        <p:nvSpPr>
          <p:cNvPr id="4" name="Title 1">
            <a:extLst>
              <a:ext uri="{FF2B5EF4-FFF2-40B4-BE49-F238E27FC236}">
                <a16:creationId xmlns:a16="http://schemas.microsoft.com/office/drawing/2014/main" id="{3ABDB08B-CF6B-0E8D-36BE-15CD21470267}"/>
              </a:ext>
            </a:extLst>
          </p:cNvPr>
          <p:cNvSpPr>
            <a:spLocks noGrp="1"/>
          </p:cNvSpPr>
          <p:nvPr>
            <p:ph type="title"/>
          </p:nvPr>
        </p:nvSpPr>
        <p:spPr>
          <a:xfrm>
            <a:off x="720001" y="480000"/>
            <a:ext cx="5142919" cy="1093747"/>
          </a:xfrm>
          <a:prstGeom prst="rect">
            <a:avLst/>
          </a:prstGeom>
        </p:spPr>
        <p:txBody>
          <a:bodyPr/>
          <a:lstStyle>
            <a:lvl1pPr>
              <a:lnSpc>
                <a:spcPct val="100000"/>
              </a:lnSpc>
              <a:defRPr sz="2933" b="1">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nl-NL"/>
              <a:t>Klik om stijl te bewerken</a:t>
            </a:r>
            <a:endParaRPr lang="en-US"/>
          </a:p>
        </p:txBody>
      </p:sp>
      <p:sp>
        <p:nvSpPr>
          <p:cNvPr id="6" name="Tijdelijke aanduiding voor tekst 5">
            <a:extLst>
              <a:ext uri="{FF2B5EF4-FFF2-40B4-BE49-F238E27FC236}">
                <a16:creationId xmlns:a16="http://schemas.microsoft.com/office/drawing/2014/main" id="{1237A52A-552C-1A47-CE76-29E4B635764E}"/>
              </a:ext>
            </a:extLst>
          </p:cNvPr>
          <p:cNvSpPr>
            <a:spLocks noGrp="1"/>
          </p:cNvSpPr>
          <p:nvPr>
            <p:ph type="body" sz="quarter" idx="11" hasCustomPrompt="1"/>
          </p:nvPr>
        </p:nvSpPr>
        <p:spPr>
          <a:xfrm>
            <a:off x="719667" y="1596599"/>
            <a:ext cx="5142919" cy="4006343"/>
          </a:xfrm>
          <a:prstGeom prst="rect">
            <a:avLst/>
          </a:prstGeom>
        </p:spPr>
        <p:txBody>
          <a:bodyPr/>
          <a:lstStyle>
            <a:lvl1pPr marL="177796" indent="-177796">
              <a:lnSpc>
                <a:spcPct val="100000"/>
              </a:lnSpc>
              <a:buNone/>
              <a:tabLst/>
              <a:defRPr sz="1600"/>
            </a:lvl1pPr>
          </a:lstStyle>
          <a:p>
            <a:pPr lvl="0"/>
            <a:r>
              <a:rPr lang="nl-NL"/>
              <a:t>Plak hier de tekst…</a:t>
            </a:r>
          </a:p>
        </p:txBody>
      </p:sp>
    </p:spTree>
    <p:extLst>
      <p:ext uri="{BB962C8B-B14F-4D97-AF65-F5344CB8AC3E}">
        <p14:creationId xmlns:p14="http://schemas.microsoft.com/office/powerpoint/2010/main" val="8351999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lide - 2 foto's + headin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6C9FA1E-406E-D6D1-59DC-E57F2610855E}"/>
              </a:ext>
            </a:extLst>
          </p:cNvPr>
          <p:cNvSpPr/>
          <p:nvPr userDrawn="1"/>
        </p:nvSpPr>
        <p:spPr>
          <a:xfrm>
            <a:off x="-5" y="0"/>
            <a:ext cx="12191999" cy="6082056"/>
          </a:xfrm>
          <a:prstGeom prst="rect">
            <a:avLst/>
          </a:prstGeom>
          <a:solidFill>
            <a:schemeClr val="bg1">
              <a:lumMod val="95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05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chemeClr val="bg2"/>
              </a:solidFill>
              <a:effectLst/>
              <a:uLnTx/>
              <a:uFillTx/>
              <a:latin typeface="Verdana"/>
              <a:ea typeface="+mn-ea"/>
              <a:cs typeface="+mn-cs"/>
            </a:endParaRPr>
          </a:p>
        </p:txBody>
      </p:sp>
      <p:pic>
        <p:nvPicPr>
          <p:cNvPr id="12" name="Afbeelding 11">
            <a:extLst>
              <a:ext uri="{FF2B5EF4-FFF2-40B4-BE49-F238E27FC236}">
                <a16:creationId xmlns:a16="http://schemas.microsoft.com/office/drawing/2014/main" id="{14D14791-D9D0-9A14-C114-DE75C6502E3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999" y="6186845"/>
            <a:ext cx="1023167" cy="484339"/>
          </a:xfrm>
          <a:prstGeom prst="rect">
            <a:avLst/>
          </a:prstGeom>
        </p:spPr>
      </p:pic>
      <p:sp>
        <p:nvSpPr>
          <p:cNvPr id="7" name="Tijdelijke aanduiding voor tekst 5">
            <a:extLst>
              <a:ext uri="{FF2B5EF4-FFF2-40B4-BE49-F238E27FC236}">
                <a16:creationId xmlns:a16="http://schemas.microsoft.com/office/drawing/2014/main" id="{A0336E8C-2CEF-11ED-5691-04B5FF89599C}"/>
              </a:ext>
            </a:extLst>
          </p:cNvPr>
          <p:cNvSpPr>
            <a:spLocks noGrp="1"/>
          </p:cNvSpPr>
          <p:nvPr>
            <p:ph type="body" sz="quarter" idx="11" hasCustomPrompt="1"/>
          </p:nvPr>
        </p:nvSpPr>
        <p:spPr>
          <a:xfrm>
            <a:off x="719667" y="1287814"/>
            <a:ext cx="5161175" cy="665605"/>
          </a:xfrm>
          <a:prstGeom prst="rect">
            <a:avLst/>
          </a:prstGeom>
        </p:spPr>
        <p:txBody>
          <a:bodyPr/>
          <a:lstStyle>
            <a:lvl1pPr marL="0" indent="0">
              <a:lnSpc>
                <a:spcPct val="100000"/>
              </a:lnSpc>
              <a:spcBef>
                <a:spcPts val="0"/>
              </a:spcBef>
              <a:buNone/>
              <a:defRPr sz="1867" b="1"/>
            </a:lvl1pPr>
          </a:lstStyle>
          <a:p>
            <a:pPr lvl="0"/>
            <a:r>
              <a:rPr lang="nl-NL"/>
              <a:t>Hier komt een kop</a:t>
            </a:r>
          </a:p>
        </p:txBody>
      </p:sp>
      <p:sp>
        <p:nvSpPr>
          <p:cNvPr id="14" name="Tijdelijke aanduiding voor afbeelding 2">
            <a:extLst>
              <a:ext uri="{FF2B5EF4-FFF2-40B4-BE49-F238E27FC236}">
                <a16:creationId xmlns:a16="http://schemas.microsoft.com/office/drawing/2014/main" id="{12578CC6-6B8B-E72D-D69A-9E95A88636CE}"/>
              </a:ext>
            </a:extLst>
          </p:cNvPr>
          <p:cNvSpPr>
            <a:spLocks noGrp="1"/>
          </p:cNvSpPr>
          <p:nvPr>
            <p:ph type="pic" sz="quarter" idx="10" hasCustomPrompt="1"/>
          </p:nvPr>
        </p:nvSpPr>
        <p:spPr>
          <a:xfrm>
            <a:off x="719667" y="2058208"/>
            <a:ext cx="5161175" cy="2898024"/>
          </a:xfrm>
          <a:prstGeom prst="rect">
            <a:avLst/>
          </a:prstGeom>
        </p:spPr>
        <p:txBody>
          <a:bodyPr anchor="ctr" anchorCtr="0"/>
          <a:lstStyle>
            <a:lvl1pPr marL="0" indent="0" algn="ctr">
              <a:buNone/>
              <a:defRPr sz="2133"/>
            </a:lvl1pPr>
          </a:lstStyle>
          <a:p>
            <a:r>
              <a:rPr lang="nl-NL"/>
              <a:t>Klik op het pictogram om een</a:t>
            </a:r>
            <a:br>
              <a:rPr lang="nl-NL"/>
            </a:br>
            <a:r>
              <a:rPr lang="nl-NL"/>
              <a:t>afbeelding te plaatsen</a:t>
            </a:r>
          </a:p>
          <a:p>
            <a:endParaRPr lang="nl-NL"/>
          </a:p>
          <a:p>
            <a:endParaRPr lang="nl-NL"/>
          </a:p>
          <a:p>
            <a:endParaRPr lang="nl-NL"/>
          </a:p>
        </p:txBody>
      </p:sp>
      <p:sp>
        <p:nvSpPr>
          <p:cNvPr id="15" name="Tijdelijke aanduiding voor tekst 5">
            <a:extLst>
              <a:ext uri="{FF2B5EF4-FFF2-40B4-BE49-F238E27FC236}">
                <a16:creationId xmlns:a16="http://schemas.microsoft.com/office/drawing/2014/main" id="{9B6AEA58-C3F1-3FC0-61A8-CFE7C15E4C90}"/>
              </a:ext>
            </a:extLst>
          </p:cNvPr>
          <p:cNvSpPr>
            <a:spLocks noGrp="1"/>
          </p:cNvSpPr>
          <p:nvPr>
            <p:ph type="body" sz="quarter" idx="12" hasCustomPrompt="1"/>
          </p:nvPr>
        </p:nvSpPr>
        <p:spPr>
          <a:xfrm>
            <a:off x="6295714" y="1287814"/>
            <a:ext cx="5161175" cy="665605"/>
          </a:xfrm>
          <a:prstGeom prst="rect">
            <a:avLst/>
          </a:prstGeom>
        </p:spPr>
        <p:txBody>
          <a:bodyPr/>
          <a:lstStyle>
            <a:lvl1pPr marL="0" indent="0">
              <a:lnSpc>
                <a:spcPct val="100000"/>
              </a:lnSpc>
              <a:spcBef>
                <a:spcPts val="0"/>
              </a:spcBef>
              <a:buNone/>
              <a:defRPr sz="1867" b="1"/>
            </a:lvl1pPr>
          </a:lstStyle>
          <a:p>
            <a:pPr lvl="0"/>
            <a:r>
              <a:rPr lang="nl-NL"/>
              <a:t>Hier komt een kop</a:t>
            </a:r>
          </a:p>
        </p:txBody>
      </p:sp>
      <p:sp>
        <p:nvSpPr>
          <p:cNvPr id="16" name="Tijdelijke aanduiding voor afbeelding 2">
            <a:extLst>
              <a:ext uri="{FF2B5EF4-FFF2-40B4-BE49-F238E27FC236}">
                <a16:creationId xmlns:a16="http://schemas.microsoft.com/office/drawing/2014/main" id="{87FB7C53-69C6-C0BA-4772-B07ACA3232A6}"/>
              </a:ext>
            </a:extLst>
          </p:cNvPr>
          <p:cNvSpPr>
            <a:spLocks noGrp="1"/>
          </p:cNvSpPr>
          <p:nvPr>
            <p:ph type="pic" sz="quarter" idx="13" hasCustomPrompt="1"/>
          </p:nvPr>
        </p:nvSpPr>
        <p:spPr>
          <a:xfrm>
            <a:off x="6295714" y="2058208"/>
            <a:ext cx="5161175" cy="2898024"/>
          </a:xfrm>
          <a:prstGeom prst="rect">
            <a:avLst/>
          </a:prstGeom>
        </p:spPr>
        <p:txBody>
          <a:bodyPr anchor="ctr" anchorCtr="0"/>
          <a:lstStyle>
            <a:lvl1pPr marL="0" indent="0" algn="ctr">
              <a:buNone/>
              <a:defRPr sz="2133"/>
            </a:lvl1pPr>
          </a:lstStyle>
          <a:p>
            <a:r>
              <a:rPr lang="nl-NL"/>
              <a:t>Klik op het pictogram om een</a:t>
            </a:r>
            <a:br>
              <a:rPr lang="nl-NL"/>
            </a:br>
            <a:r>
              <a:rPr lang="nl-NL"/>
              <a:t>afbeelding te plaatsen</a:t>
            </a:r>
          </a:p>
          <a:p>
            <a:endParaRPr lang="nl-NL"/>
          </a:p>
          <a:p>
            <a:endParaRPr lang="nl-NL"/>
          </a:p>
          <a:p>
            <a:endParaRPr lang="nl-NL"/>
          </a:p>
        </p:txBody>
      </p:sp>
    </p:spTree>
    <p:extLst>
      <p:ext uri="{BB962C8B-B14F-4D97-AF65-F5344CB8AC3E}">
        <p14:creationId xmlns:p14="http://schemas.microsoft.com/office/powerpoint/2010/main" val="31682826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lide - Divider Oranj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6C9FA1E-406E-D6D1-59DC-E57F2610855E}"/>
              </a:ext>
            </a:extLst>
          </p:cNvPr>
          <p:cNvSpPr/>
          <p:nvPr userDrawn="1"/>
        </p:nvSpPr>
        <p:spPr>
          <a:xfrm>
            <a:off x="-5" y="0"/>
            <a:ext cx="12191999" cy="6082056"/>
          </a:xfrm>
          <a:prstGeom prst="rect">
            <a:avLst/>
          </a:prstGeom>
          <a:solidFill>
            <a:schemeClr val="tx2"/>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05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chemeClr val="bg2"/>
              </a:solidFill>
              <a:effectLst/>
              <a:uLnTx/>
              <a:uFillTx/>
              <a:latin typeface="Verdana"/>
              <a:ea typeface="+mn-ea"/>
              <a:cs typeface="+mn-cs"/>
            </a:endParaRPr>
          </a:p>
        </p:txBody>
      </p:sp>
      <p:pic>
        <p:nvPicPr>
          <p:cNvPr id="12" name="Afbeelding 11">
            <a:extLst>
              <a:ext uri="{FF2B5EF4-FFF2-40B4-BE49-F238E27FC236}">
                <a16:creationId xmlns:a16="http://schemas.microsoft.com/office/drawing/2014/main" id="{14D14791-D9D0-9A14-C114-DE75C6502E3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999" y="6186845"/>
            <a:ext cx="1023167" cy="484339"/>
          </a:xfrm>
          <a:prstGeom prst="rect">
            <a:avLst/>
          </a:prstGeom>
        </p:spPr>
      </p:pic>
      <p:sp>
        <p:nvSpPr>
          <p:cNvPr id="2" name="Title 1">
            <a:extLst>
              <a:ext uri="{FF2B5EF4-FFF2-40B4-BE49-F238E27FC236}">
                <a16:creationId xmlns:a16="http://schemas.microsoft.com/office/drawing/2014/main" id="{8CD67824-F9B1-E7C3-15BD-932E2E1B058D}"/>
              </a:ext>
            </a:extLst>
          </p:cNvPr>
          <p:cNvSpPr>
            <a:spLocks noGrp="1"/>
          </p:cNvSpPr>
          <p:nvPr>
            <p:ph type="title"/>
          </p:nvPr>
        </p:nvSpPr>
        <p:spPr>
          <a:xfrm>
            <a:off x="-5" y="4327356"/>
            <a:ext cx="12191999" cy="1093747"/>
          </a:xfrm>
          <a:prstGeom prst="rect">
            <a:avLst/>
          </a:prstGeom>
        </p:spPr>
        <p:txBody>
          <a:bodyPr/>
          <a:lstStyle>
            <a:lvl1pPr algn="ctr">
              <a:lnSpc>
                <a:spcPct val="100000"/>
              </a:lnSpc>
              <a:defRPr sz="2933"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nl-NL"/>
              <a:t>Klik om stijl te bewerken</a:t>
            </a:r>
            <a:endParaRPr lang="en-US"/>
          </a:p>
        </p:txBody>
      </p:sp>
      <p:sp>
        <p:nvSpPr>
          <p:cNvPr id="3" name="Tijdelijke aanduiding voor afbeelding 3">
            <a:extLst>
              <a:ext uri="{FF2B5EF4-FFF2-40B4-BE49-F238E27FC236}">
                <a16:creationId xmlns:a16="http://schemas.microsoft.com/office/drawing/2014/main" id="{053D737A-29A9-FE79-2F54-184554EB31DA}"/>
              </a:ext>
            </a:extLst>
          </p:cNvPr>
          <p:cNvSpPr>
            <a:spLocks noGrp="1"/>
          </p:cNvSpPr>
          <p:nvPr>
            <p:ph type="pic" sz="quarter" idx="10" hasCustomPrompt="1"/>
          </p:nvPr>
        </p:nvSpPr>
        <p:spPr>
          <a:xfrm>
            <a:off x="4650763" y="882383"/>
            <a:ext cx="2890460" cy="2890459"/>
          </a:xfrm>
          <a:prstGeom prst="rect">
            <a:avLst/>
          </a:prstGeom>
        </p:spPr>
        <p:txBody>
          <a:bodyPr anchor="ctr" anchorCtr="0"/>
          <a:lstStyle>
            <a:lvl1pPr marL="0" indent="0" algn="ctr">
              <a:buNone/>
              <a:defRPr sz="2133">
                <a:solidFill>
                  <a:schemeClr val="bg1"/>
                </a:solidFill>
              </a:defRPr>
            </a:lvl1pPr>
          </a:lstStyle>
          <a:p>
            <a:r>
              <a:rPr lang="nl-NL"/>
              <a:t>Plaats illustratie</a:t>
            </a:r>
          </a:p>
          <a:p>
            <a:endParaRPr lang="nl-NL"/>
          </a:p>
          <a:p>
            <a:endParaRPr lang="nl-NL"/>
          </a:p>
        </p:txBody>
      </p:sp>
    </p:spTree>
    <p:extLst>
      <p:ext uri="{BB962C8B-B14F-4D97-AF65-F5344CB8AC3E}">
        <p14:creationId xmlns:p14="http://schemas.microsoft.com/office/powerpoint/2010/main" val="690593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ellectueel eigendom">
    <p:spTree>
      <p:nvGrpSpPr>
        <p:cNvPr id="1" name=""/>
        <p:cNvGrpSpPr/>
        <p:nvPr/>
      </p:nvGrpSpPr>
      <p:grpSpPr>
        <a:xfrm>
          <a:off x="0" y="0"/>
          <a:ext cx="0" cy="0"/>
          <a:chOff x="0" y="0"/>
          <a:chExt cx="0" cy="0"/>
        </a:xfrm>
      </p:grpSpPr>
      <p:sp>
        <p:nvSpPr>
          <p:cNvPr id="11" name="Titeltekst">
            <a:extLst>
              <a:ext uri="{FF2B5EF4-FFF2-40B4-BE49-F238E27FC236}">
                <a16:creationId xmlns:a16="http://schemas.microsoft.com/office/drawing/2014/main" id="{9ADEB633-B109-4B5D-1936-5A8B740E0F6B}"/>
              </a:ext>
            </a:extLst>
          </p:cNvPr>
          <p:cNvSpPr txBox="1">
            <a:spLocks/>
          </p:cNvSpPr>
          <p:nvPr userDrawn="1"/>
        </p:nvSpPr>
        <p:spPr>
          <a:xfrm>
            <a:off x="851124" y="548680"/>
            <a:ext cx="10515600" cy="387798"/>
          </a:xfrm>
          <a:prstGeom prst="rect">
            <a:avLst/>
          </a:prstGeom>
        </p:spPr>
        <p:txBody>
          <a:bodyPr vert="horz" wrap="square" lIns="0" tIns="0" rIns="0" bIns="0" rtlCol="0" anchor="t">
            <a:spAutoFit/>
          </a:bodyPr>
          <a:lstStyle>
            <a:lvl1pPr algn="l" defTabSz="914377" rtl="0" eaLnBrk="1" latinLnBrk="0" hangingPunct="1">
              <a:lnSpc>
                <a:spcPct val="90000"/>
              </a:lnSpc>
              <a:spcBef>
                <a:spcPct val="0"/>
              </a:spcBef>
              <a:buNone/>
              <a:defRPr sz="2800" b="1" kern="1200">
                <a:solidFill>
                  <a:schemeClr val="tx1"/>
                </a:solidFill>
                <a:latin typeface="+mj-lt"/>
                <a:ea typeface="+mj-ea"/>
                <a:cs typeface="+mj-cs"/>
              </a:defRPr>
            </a:lvl1pPr>
          </a:lstStyle>
          <a:p>
            <a:r>
              <a:rPr lang="nl-NL" dirty="0"/>
              <a:t>Intellectueel eigendom</a:t>
            </a:r>
          </a:p>
        </p:txBody>
      </p:sp>
      <p:sp>
        <p:nvSpPr>
          <p:cNvPr id="12" name="Tekst">
            <a:extLst>
              <a:ext uri="{FF2B5EF4-FFF2-40B4-BE49-F238E27FC236}">
                <a16:creationId xmlns:a16="http://schemas.microsoft.com/office/drawing/2014/main" id="{7D0130CC-42BF-819C-A9A2-276AF5786FAD}"/>
              </a:ext>
            </a:extLst>
          </p:cNvPr>
          <p:cNvSpPr txBox="1">
            <a:spLocks/>
          </p:cNvSpPr>
          <p:nvPr userDrawn="1"/>
        </p:nvSpPr>
        <p:spPr>
          <a:xfrm>
            <a:off x="2711450" y="1665288"/>
            <a:ext cx="6588906" cy="4211984"/>
          </a:xfrm>
          <a:prstGeom prst="rect">
            <a:avLst/>
          </a:prstGeom>
        </p:spPr>
        <p:txBody>
          <a:bodyPr vert="horz" lIns="0" tIns="0" rIns="0" bIns="0" rtlCol="0">
            <a:noAutofit/>
          </a:bodyPr>
          <a:lstStyle>
            <a:lvl1pPr marL="177800" indent="-177800" algn="l" defTabSz="914377"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1pPr>
            <a:lvl2pPr marL="450850" indent="-184150" algn="l" defTabSz="914377" rtl="0" eaLnBrk="1" latinLnBrk="0" hangingPunct="1">
              <a:lnSpc>
                <a:spcPct val="90000"/>
              </a:lnSpc>
              <a:spcBef>
                <a:spcPts val="600"/>
              </a:spcBef>
              <a:buFont typeface="Verdana" panose="020B0604030504040204" pitchFamily="34" charset="0"/>
              <a:buChar char="-"/>
              <a:defRPr sz="1600" kern="1200">
                <a:solidFill>
                  <a:schemeClr val="tx1"/>
                </a:solidFill>
                <a:latin typeface="+mn-lt"/>
                <a:ea typeface="+mn-ea"/>
                <a:cs typeface="+mn-cs"/>
              </a:defRPr>
            </a:lvl2pPr>
            <a:lvl3pPr marL="0" indent="0" algn="l" defTabSz="914377"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450850" indent="-450850" algn="l" defTabSz="914377" rtl="0" eaLnBrk="1" latinLnBrk="0" hangingPunct="1">
              <a:lnSpc>
                <a:spcPct val="90000"/>
              </a:lnSpc>
              <a:spcBef>
                <a:spcPts val="600"/>
              </a:spcBef>
              <a:buFont typeface="+mj-lt"/>
              <a:buAutoNum type="arabicPeriod"/>
              <a:defRPr sz="1600" kern="1200">
                <a:solidFill>
                  <a:schemeClr val="tx1"/>
                </a:solidFill>
                <a:latin typeface="+mn-lt"/>
                <a:ea typeface="+mn-ea"/>
                <a:cs typeface="+mn-cs"/>
              </a:defRPr>
            </a:lvl4pPr>
            <a:lvl5pPr marL="895350" indent="-361950" algn="l" defTabSz="914377" rtl="0" eaLnBrk="1" latinLnBrk="0" hangingPunct="1">
              <a:lnSpc>
                <a:spcPct val="90000"/>
              </a:lnSpc>
              <a:spcBef>
                <a:spcPts val="600"/>
              </a:spcBef>
              <a:buFont typeface="+mj-lt"/>
              <a:buAutoNum type="alphaLcPeriod"/>
              <a:defRPr sz="1600" kern="1200">
                <a:solidFill>
                  <a:schemeClr val="tx1"/>
                </a:solidFill>
                <a:latin typeface="+mn-lt"/>
                <a:ea typeface="+mn-ea"/>
                <a:cs typeface="+mn-cs"/>
              </a:defRPr>
            </a:lvl5pPr>
            <a:lvl6pPr marL="0" indent="0" algn="l" defTabSz="914377" rtl="0" eaLnBrk="1" latinLnBrk="0" hangingPunct="1">
              <a:lnSpc>
                <a:spcPct val="90000"/>
              </a:lnSpc>
              <a:spcBef>
                <a:spcPts val="600"/>
              </a:spcBef>
              <a:buFont typeface="Arial" panose="020B0604020202020204" pitchFamily="34" charset="0"/>
              <a:buChar char="​"/>
              <a:defRPr sz="1600" b="1" kern="1200">
                <a:solidFill>
                  <a:schemeClr val="tx1"/>
                </a:solidFill>
                <a:latin typeface="+mn-lt"/>
                <a:ea typeface="+mn-ea"/>
                <a:cs typeface="+mn-cs"/>
              </a:defRPr>
            </a:lvl6pPr>
            <a:lvl7pPr marL="0" indent="0" algn="l" defTabSz="914377" rtl="0" eaLnBrk="1" latinLnBrk="0" hangingPunct="1">
              <a:lnSpc>
                <a:spcPct val="90000"/>
              </a:lnSpc>
              <a:spcBef>
                <a:spcPts val="600"/>
              </a:spcBef>
              <a:buFont typeface="Arial" panose="020B0604020202020204" pitchFamily="34" charset="0"/>
              <a:buChar char="​"/>
              <a:defRPr sz="1600" b="1" i="1" kern="1200">
                <a:solidFill>
                  <a:schemeClr val="tx1"/>
                </a:solidFill>
                <a:latin typeface="+mn-lt"/>
                <a:ea typeface="+mn-ea"/>
                <a:cs typeface="+mn-cs"/>
              </a:defRPr>
            </a:lvl7pPr>
            <a:lvl8pPr marL="0" indent="0" algn="l" defTabSz="914377" rtl="0" eaLnBrk="1" latinLnBrk="0" hangingPunct="1">
              <a:lnSpc>
                <a:spcPct val="90000"/>
              </a:lnSpc>
              <a:spcBef>
                <a:spcPts val="600"/>
              </a:spcBef>
              <a:buFont typeface="Arial" panose="020B0604020202020204" pitchFamily="34" charset="0"/>
              <a:buChar char="​"/>
              <a:defRPr sz="1600" i="1" kern="1200">
                <a:solidFill>
                  <a:schemeClr val="tx1"/>
                </a:solidFill>
                <a:latin typeface="+mn-lt"/>
                <a:ea typeface="+mn-ea"/>
                <a:cs typeface="+mn-cs"/>
              </a:defRPr>
            </a:lvl8pPr>
            <a:lvl9pPr marL="0" indent="0" algn="l" defTabSz="914377" rtl="0" eaLnBrk="1" latinLnBrk="0" hangingPunct="1">
              <a:lnSpc>
                <a:spcPct val="90000"/>
              </a:lnSpc>
              <a:spcBef>
                <a:spcPts val="600"/>
              </a:spcBef>
              <a:buFont typeface="Arial" panose="020B0604020202020204" pitchFamily="34" charset="0"/>
              <a:buChar char="​"/>
              <a:defRPr sz="2000" b="1" kern="1200">
                <a:solidFill>
                  <a:schemeClr val="tx1"/>
                </a:solidFill>
                <a:latin typeface="+mn-lt"/>
                <a:ea typeface="+mn-ea"/>
                <a:cs typeface="+mn-cs"/>
              </a:defRPr>
            </a:lvl9pPr>
          </a:lstStyle>
          <a:p>
            <a:pPr lvl="2">
              <a:spcBef>
                <a:spcPts val="1200"/>
              </a:spcBef>
            </a:pPr>
            <a:r>
              <a:rPr lang="nl-NL" sz="1400" dirty="0"/>
              <a:t>De deelnemer en aan haar verbonden ondernemingen verleent licenties voor intellectuele eigendom. De deelnemer en aan haar verbonden ondernemingen zullen, voor zover zij eigenaar zijn of het recht hebben dit te doen, hun intellectueel eigendomsrecht niet laten gelden. ​</a:t>
            </a:r>
          </a:p>
          <a:p>
            <a:pPr lvl="2">
              <a:spcBef>
                <a:spcPts val="1200"/>
              </a:spcBef>
            </a:pPr>
            <a:endParaRPr lang="nl-NL" sz="1400" dirty="0"/>
          </a:p>
          <a:p>
            <a:pPr lvl="2">
              <a:spcBef>
                <a:spcPts val="1200"/>
              </a:spcBef>
            </a:pPr>
            <a:r>
              <a:rPr lang="nl-NL" sz="1400" dirty="0"/>
              <a:t>Ze verlenen aan andere deelnemers in de groep een niet-exclusieve, niet-overdraagbare, niet-</a:t>
            </a:r>
            <a:r>
              <a:rPr lang="nl-NL" sz="1400" dirty="0" err="1"/>
              <a:t>sublicentieerbare</a:t>
            </a:r>
            <a:r>
              <a:rPr lang="nl-NL" sz="1400" dirty="0"/>
              <a:t>, wereldwijde, royaltyvrije en anderszins redelijke en niet-discriminerende licentie. Dit betekent dat de deelnemer door het leveren van een bijdrage van beschermd materiaal, zoals bijvoorbeeld tekeningen, compilaties van gegevens, software of tekst, aan elke partij een wereldwijde, niet-exclusieve, royaltyvrije licentie geeft om te kopiëren, publiceren, distribueren en afgeleide werken te maken die gebaseerd zijn op de bijdrage.​</a:t>
            </a:r>
          </a:p>
          <a:p>
            <a:pPr lvl="2">
              <a:spcBef>
                <a:spcPts val="1200"/>
              </a:spcBef>
            </a:pPr>
            <a:endParaRPr lang="nl-NL" sz="1400" dirty="0"/>
          </a:p>
          <a:p>
            <a:pPr lvl="2">
              <a:spcBef>
                <a:spcPts val="1200"/>
              </a:spcBef>
            </a:pPr>
            <a:r>
              <a:rPr lang="nl-NL" sz="1400" dirty="0"/>
              <a:t>De licentie is herroepbaar ten aanzien van elke partij, die zelf geen licentie ter beschikking stelt. </a:t>
            </a:r>
          </a:p>
        </p:txBody>
      </p:sp>
      <p:pic>
        <p:nvPicPr>
          <p:cNvPr id="2" name="Afbeelding 1">
            <a:extLst>
              <a:ext uri="{FF2B5EF4-FFF2-40B4-BE49-F238E27FC236}">
                <a16:creationId xmlns:a16="http://schemas.microsoft.com/office/drawing/2014/main" id="{A8027AA2-A1A2-53E3-DFFD-6AB12048C913}"/>
              </a:ext>
            </a:extLst>
          </p:cNvPr>
          <p:cNvPicPr>
            <a:picLocks noChangeAspect="1"/>
          </p:cNvPicPr>
          <p:nvPr userDrawn="1"/>
        </p:nvPicPr>
        <p:blipFill>
          <a:blip r:embed="rId2"/>
          <a:stretch>
            <a:fillRect/>
          </a:stretch>
        </p:blipFill>
        <p:spPr>
          <a:xfrm>
            <a:off x="809339" y="1665287"/>
            <a:ext cx="1464456" cy="2242133"/>
          </a:xfrm>
          <a:prstGeom prst="rect">
            <a:avLst/>
          </a:prstGeom>
        </p:spPr>
      </p:pic>
    </p:spTree>
    <p:extLst>
      <p:ext uri="{BB962C8B-B14F-4D97-AF65-F5344CB8AC3E}">
        <p14:creationId xmlns:p14="http://schemas.microsoft.com/office/powerpoint/2010/main" val="1387717914"/>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lide - Divider Blauw">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6C9FA1E-406E-D6D1-59DC-E57F2610855E}"/>
              </a:ext>
            </a:extLst>
          </p:cNvPr>
          <p:cNvSpPr/>
          <p:nvPr userDrawn="1"/>
        </p:nvSpPr>
        <p:spPr>
          <a:xfrm>
            <a:off x="-5" y="0"/>
            <a:ext cx="12191999" cy="6082056"/>
          </a:xfrm>
          <a:prstGeom prst="rect">
            <a:avLst/>
          </a:prstGeom>
          <a:solidFill>
            <a:schemeClr val="tx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05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chemeClr val="bg2"/>
              </a:solidFill>
              <a:effectLst/>
              <a:uLnTx/>
              <a:uFillTx/>
              <a:latin typeface="Verdana"/>
              <a:ea typeface="+mn-ea"/>
              <a:cs typeface="+mn-cs"/>
            </a:endParaRPr>
          </a:p>
        </p:txBody>
      </p:sp>
      <p:pic>
        <p:nvPicPr>
          <p:cNvPr id="12" name="Afbeelding 11">
            <a:extLst>
              <a:ext uri="{FF2B5EF4-FFF2-40B4-BE49-F238E27FC236}">
                <a16:creationId xmlns:a16="http://schemas.microsoft.com/office/drawing/2014/main" id="{14D14791-D9D0-9A14-C114-DE75C6502E3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999" y="6186845"/>
            <a:ext cx="1023167" cy="484339"/>
          </a:xfrm>
          <a:prstGeom prst="rect">
            <a:avLst/>
          </a:prstGeom>
        </p:spPr>
      </p:pic>
      <p:sp>
        <p:nvSpPr>
          <p:cNvPr id="3" name="Title 1">
            <a:extLst>
              <a:ext uri="{FF2B5EF4-FFF2-40B4-BE49-F238E27FC236}">
                <a16:creationId xmlns:a16="http://schemas.microsoft.com/office/drawing/2014/main" id="{4842114C-174E-7954-A4ED-EE8331A5487E}"/>
              </a:ext>
            </a:extLst>
          </p:cNvPr>
          <p:cNvSpPr>
            <a:spLocks noGrp="1"/>
          </p:cNvSpPr>
          <p:nvPr>
            <p:ph type="title"/>
          </p:nvPr>
        </p:nvSpPr>
        <p:spPr>
          <a:xfrm>
            <a:off x="-5" y="4327356"/>
            <a:ext cx="12191999" cy="1093747"/>
          </a:xfrm>
          <a:prstGeom prst="rect">
            <a:avLst/>
          </a:prstGeom>
        </p:spPr>
        <p:txBody>
          <a:bodyPr/>
          <a:lstStyle>
            <a:lvl1pPr algn="ctr">
              <a:lnSpc>
                <a:spcPct val="100000"/>
              </a:lnSpc>
              <a:defRPr sz="2933"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nl-NL"/>
              <a:t>Klik om stijl te bewerken</a:t>
            </a:r>
            <a:endParaRPr lang="en-US"/>
          </a:p>
        </p:txBody>
      </p:sp>
      <p:sp>
        <p:nvSpPr>
          <p:cNvPr id="4" name="Tijdelijke aanduiding voor afbeelding 3">
            <a:extLst>
              <a:ext uri="{FF2B5EF4-FFF2-40B4-BE49-F238E27FC236}">
                <a16:creationId xmlns:a16="http://schemas.microsoft.com/office/drawing/2014/main" id="{C68C298D-A95E-8A4A-3B90-D26C394026AD}"/>
              </a:ext>
            </a:extLst>
          </p:cNvPr>
          <p:cNvSpPr>
            <a:spLocks noGrp="1"/>
          </p:cNvSpPr>
          <p:nvPr>
            <p:ph type="pic" sz="quarter" idx="10" hasCustomPrompt="1"/>
          </p:nvPr>
        </p:nvSpPr>
        <p:spPr>
          <a:xfrm>
            <a:off x="4650763" y="882383"/>
            <a:ext cx="2890460" cy="2890459"/>
          </a:xfrm>
          <a:prstGeom prst="rect">
            <a:avLst/>
          </a:prstGeom>
        </p:spPr>
        <p:txBody>
          <a:bodyPr anchor="ctr" anchorCtr="0"/>
          <a:lstStyle>
            <a:lvl1pPr marL="0" indent="0" algn="ctr">
              <a:buNone/>
              <a:defRPr sz="2133">
                <a:solidFill>
                  <a:schemeClr val="bg1"/>
                </a:solidFill>
              </a:defRPr>
            </a:lvl1pPr>
          </a:lstStyle>
          <a:p>
            <a:r>
              <a:rPr lang="nl-NL"/>
              <a:t>Plaats illustratie</a:t>
            </a:r>
          </a:p>
          <a:p>
            <a:endParaRPr lang="nl-NL"/>
          </a:p>
          <a:p>
            <a:endParaRPr lang="nl-NL"/>
          </a:p>
        </p:txBody>
      </p:sp>
    </p:spTree>
    <p:extLst>
      <p:ext uri="{BB962C8B-B14F-4D97-AF65-F5344CB8AC3E}">
        <p14:creationId xmlns:p14="http://schemas.microsoft.com/office/powerpoint/2010/main" val="39664237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lide - Divider Grij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6C9FA1E-406E-D6D1-59DC-E57F2610855E}"/>
              </a:ext>
            </a:extLst>
          </p:cNvPr>
          <p:cNvSpPr/>
          <p:nvPr userDrawn="1"/>
        </p:nvSpPr>
        <p:spPr>
          <a:xfrm>
            <a:off x="-5" y="0"/>
            <a:ext cx="12191999" cy="6082056"/>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05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chemeClr val="bg2"/>
              </a:solidFill>
              <a:effectLst/>
              <a:uLnTx/>
              <a:uFillTx/>
              <a:latin typeface="Verdana"/>
              <a:ea typeface="+mn-ea"/>
              <a:cs typeface="+mn-cs"/>
            </a:endParaRPr>
          </a:p>
        </p:txBody>
      </p:sp>
      <p:pic>
        <p:nvPicPr>
          <p:cNvPr id="12" name="Afbeelding 11">
            <a:extLst>
              <a:ext uri="{FF2B5EF4-FFF2-40B4-BE49-F238E27FC236}">
                <a16:creationId xmlns:a16="http://schemas.microsoft.com/office/drawing/2014/main" id="{14D14791-D9D0-9A14-C114-DE75C6502E3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999" y="6186845"/>
            <a:ext cx="1023167" cy="484339"/>
          </a:xfrm>
          <a:prstGeom prst="rect">
            <a:avLst/>
          </a:prstGeom>
        </p:spPr>
      </p:pic>
      <p:sp>
        <p:nvSpPr>
          <p:cNvPr id="3" name="Title 1">
            <a:extLst>
              <a:ext uri="{FF2B5EF4-FFF2-40B4-BE49-F238E27FC236}">
                <a16:creationId xmlns:a16="http://schemas.microsoft.com/office/drawing/2014/main" id="{B1A17A8A-EF42-D9C6-4A61-CF766C75FEC3}"/>
              </a:ext>
            </a:extLst>
          </p:cNvPr>
          <p:cNvSpPr>
            <a:spLocks noGrp="1"/>
          </p:cNvSpPr>
          <p:nvPr>
            <p:ph type="title"/>
          </p:nvPr>
        </p:nvSpPr>
        <p:spPr>
          <a:xfrm>
            <a:off x="-5" y="4327356"/>
            <a:ext cx="12191999" cy="1093747"/>
          </a:xfrm>
          <a:prstGeom prst="rect">
            <a:avLst/>
          </a:prstGeom>
        </p:spPr>
        <p:txBody>
          <a:bodyPr/>
          <a:lstStyle>
            <a:lvl1pPr algn="ctr">
              <a:lnSpc>
                <a:spcPct val="100000"/>
              </a:lnSpc>
              <a:defRPr sz="2933"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nl-NL"/>
              <a:t>Klik om stijl te bewerken</a:t>
            </a:r>
            <a:endParaRPr lang="en-US"/>
          </a:p>
        </p:txBody>
      </p:sp>
      <p:sp>
        <p:nvSpPr>
          <p:cNvPr id="2" name="Tijdelijke aanduiding voor afbeelding 3">
            <a:extLst>
              <a:ext uri="{FF2B5EF4-FFF2-40B4-BE49-F238E27FC236}">
                <a16:creationId xmlns:a16="http://schemas.microsoft.com/office/drawing/2014/main" id="{996F8012-BCA0-4FA9-DD9D-115D3203A890}"/>
              </a:ext>
            </a:extLst>
          </p:cNvPr>
          <p:cNvSpPr>
            <a:spLocks noGrp="1"/>
          </p:cNvSpPr>
          <p:nvPr>
            <p:ph type="pic" sz="quarter" idx="10" hasCustomPrompt="1"/>
          </p:nvPr>
        </p:nvSpPr>
        <p:spPr>
          <a:xfrm>
            <a:off x="4650763" y="882383"/>
            <a:ext cx="2890460" cy="2890459"/>
          </a:xfrm>
          <a:prstGeom prst="rect">
            <a:avLst/>
          </a:prstGeom>
        </p:spPr>
        <p:txBody>
          <a:bodyPr anchor="ctr" anchorCtr="0"/>
          <a:lstStyle>
            <a:lvl1pPr marL="0" indent="0" algn="ctr">
              <a:buNone/>
              <a:defRPr sz="2133">
                <a:solidFill>
                  <a:schemeClr val="bg1"/>
                </a:solidFill>
              </a:defRPr>
            </a:lvl1pPr>
          </a:lstStyle>
          <a:p>
            <a:r>
              <a:rPr lang="nl-NL"/>
              <a:t>Plaats illustratie</a:t>
            </a:r>
          </a:p>
          <a:p>
            <a:endParaRPr lang="nl-NL"/>
          </a:p>
          <a:p>
            <a:endParaRPr lang="nl-NL"/>
          </a:p>
        </p:txBody>
      </p:sp>
    </p:spTree>
    <p:extLst>
      <p:ext uri="{BB962C8B-B14F-4D97-AF65-F5344CB8AC3E}">
        <p14:creationId xmlns:p14="http://schemas.microsoft.com/office/powerpoint/2010/main" val="8723217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lide - Tabelbasi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6C9FA1E-406E-D6D1-59DC-E57F2610855E}"/>
              </a:ext>
            </a:extLst>
          </p:cNvPr>
          <p:cNvSpPr/>
          <p:nvPr userDrawn="1"/>
        </p:nvSpPr>
        <p:spPr>
          <a:xfrm>
            <a:off x="-5" y="0"/>
            <a:ext cx="12191999" cy="6082056"/>
          </a:xfrm>
          <a:prstGeom prst="rect">
            <a:avLst/>
          </a:prstGeom>
          <a:solidFill>
            <a:schemeClr val="bg1">
              <a:lumMod val="95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05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chemeClr val="bg2"/>
              </a:solidFill>
              <a:effectLst/>
              <a:uLnTx/>
              <a:uFillTx/>
              <a:latin typeface="Verdana"/>
              <a:ea typeface="+mn-ea"/>
              <a:cs typeface="+mn-cs"/>
            </a:endParaRPr>
          </a:p>
        </p:txBody>
      </p:sp>
      <p:pic>
        <p:nvPicPr>
          <p:cNvPr id="12" name="Afbeelding 11">
            <a:extLst>
              <a:ext uri="{FF2B5EF4-FFF2-40B4-BE49-F238E27FC236}">
                <a16:creationId xmlns:a16="http://schemas.microsoft.com/office/drawing/2014/main" id="{14D14791-D9D0-9A14-C114-DE75C6502E3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999" y="6186845"/>
            <a:ext cx="1023167" cy="484339"/>
          </a:xfrm>
          <a:prstGeom prst="rect">
            <a:avLst/>
          </a:prstGeom>
        </p:spPr>
      </p:pic>
      <p:sp>
        <p:nvSpPr>
          <p:cNvPr id="3" name="Title 1">
            <a:extLst>
              <a:ext uri="{FF2B5EF4-FFF2-40B4-BE49-F238E27FC236}">
                <a16:creationId xmlns:a16="http://schemas.microsoft.com/office/drawing/2014/main" id="{FB89CA8D-E4A8-7262-2D68-7FCFEF63B683}"/>
              </a:ext>
            </a:extLst>
          </p:cNvPr>
          <p:cNvSpPr>
            <a:spLocks noGrp="1"/>
          </p:cNvSpPr>
          <p:nvPr>
            <p:ph type="title" hasCustomPrompt="1"/>
          </p:nvPr>
        </p:nvSpPr>
        <p:spPr>
          <a:xfrm>
            <a:off x="720002" y="480000"/>
            <a:ext cx="10707581" cy="1093747"/>
          </a:xfrm>
          <a:prstGeom prst="rect">
            <a:avLst/>
          </a:prstGeom>
        </p:spPr>
        <p:txBody>
          <a:bodyPr/>
          <a:lstStyle>
            <a:lvl1pPr>
              <a:defRPr sz="2933" b="1">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nl-NL"/>
              <a:t>Tabel</a:t>
            </a:r>
            <a:endParaRPr lang="en-US"/>
          </a:p>
        </p:txBody>
      </p:sp>
      <p:sp>
        <p:nvSpPr>
          <p:cNvPr id="4" name="Tijdelijke aanduiding voor tabel 3">
            <a:extLst>
              <a:ext uri="{FF2B5EF4-FFF2-40B4-BE49-F238E27FC236}">
                <a16:creationId xmlns:a16="http://schemas.microsoft.com/office/drawing/2014/main" id="{3475914F-57FB-EACB-D70C-1E46DA13E9EE}"/>
              </a:ext>
            </a:extLst>
          </p:cNvPr>
          <p:cNvSpPr>
            <a:spLocks noGrp="1"/>
          </p:cNvSpPr>
          <p:nvPr>
            <p:ph type="tbl" sz="quarter" idx="10"/>
          </p:nvPr>
        </p:nvSpPr>
        <p:spPr>
          <a:xfrm>
            <a:off x="719667" y="1574801"/>
            <a:ext cx="10707581" cy="4017433"/>
          </a:xfrm>
          <a:prstGeom prst="rect">
            <a:avLst/>
          </a:prstGeom>
        </p:spPr>
        <p:txBody>
          <a:bodyPr/>
          <a:lstStyle>
            <a:lvl1pPr marL="0" indent="0">
              <a:buNone/>
              <a:defRPr sz="2133"/>
            </a:lvl1pPr>
          </a:lstStyle>
          <a:p>
            <a:endParaRPr lang="nl-NL"/>
          </a:p>
        </p:txBody>
      </p:sp>
    </p:spTree>
    <p:extLst>
      <p:ext uri="{BB962C8B-B14F-4D97-AF65-F5344CB8AC3E}">
        <p14:creationId xmlns:p14="http://schemas.microsoft.com/office/powerpoint/2010/main" val="34192141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lide - Plannin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6C9FA1E-406E-D6D1-59DC-E57F2610855E}"/>
              </a:ext>
            </a:extLst>
          </p:cNvPr>
          <p:cNvSpPr/>
          <p:nvPr userDrawn="1"/>
        </p:nvSpPr>
        <p:spPr>
          <a:xfrm>
            <a:off x="1" y="0"/>
            <a:ext cx="12191999" cy="6082056"/>
          </a:xfrm>
          <a:prstGeom prst="rect">
            <a:avLst/>
          </a:prstGeom>
          <a:solidFill>
            <a:schemeClr val="bg1">
              <a:lumMod val="95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05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chemeClr val="bg2"/>
              </a:solidFill>
              <a:effectLst/>
              <a:uLnTx/>
              <a:uFillTx/>
              <a:latin typeface="Verdana"/>
              <a:ea typeface="+mn-ea"/>
              <a:cs typeface="+mn-cs"/>
            </a:endParaRPr>
          </a:p>
        </p:txBody>
      </p:sp>
      <p:sp>
        <p:nvSpPr>
          <p:cNvPr id="3" name="Title 1">
            <a:extLst>
              <a:ext uri="{FF2B5EF4-FFF2-40B4-BE49-F238E27FC236}">
                <a16:creationId xmlns:a16="http://schemas.microsoft.com/office/drawing/2014/main" id="{FB89CA8D-E4A8-7262-2D68-7FCFEF63B683}"/>
              </a:ext>
            </a:extLst>
          </p:cNvPr>
          <p:cNvSpPr>
            <a:spLocks noGrp="1"/>
          </p:cNvSpPr>
          <p:nvPr>
            <p:ph type="title" hasCustomPrompt="1"/>
          </p:nvPr>
        </p:nvSpPr>
        <p:spPr>
          <a:xfrm>
            <a:off x="720002" y="480000"/>
            <a:ext cx="10707581" cy="1093747"/>
          </a:xfrm>
          <a:prstGeom prst="rect">
            <a:avLst/>
          </a:prstGeom>
        </p:spPr>
        <p:txBody>
          <a:bodyPr/>
          <a:lstStyle>
            <a:lvl1pPr>
              <a:defRPr sz="2933" b="1">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nl-NL"/>
              <a:t>Planning</a:t>
            </a:r>
            <a:endParaRPr lang="en-US"/>
          </a:p>
        </p:txBody>
      </p:sp>
      <p:pic>
        <p:nvPicPr>
          <p:cNvPr id="12" name="Afbeelding 11">
            <a:extLst>
              <a:ext uri="{FF2B5EF4-FFF2-40B4-BE49-F238E27FC236}">
                <a16:creationId xmlns:a16="http://schemas.microsoft.com/office/drawing/2014/main" id="{14D14791-D9D0-9A14-C114-DE75C6502E3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999" y="6186845"/>
            <a:ext cx="1023167" cy="484339"/>
          </a:xfrm>
          <a:prstGeom prst="rect">
            <a:avLst/>
          </a:prstGeom>
        </p:spPr>
      </p:pic>
      <p:grpSp>
        <p:nvGrpSpPr>
          <p:cNvPr id="26" name="Groep 25">
            <a:extLst>
              <a:ext uri="{FF2B5EF4-FFF2-40B4-BE49-F238E27FC236}">
                <a16:creationId xmlns:a16="http://schemas.microsoft.com/office/drawing/2014/main" id="{2126DDF4-A05D-386C-1505-58774BAC4F20}"/>
              </a:ext>
            </a:extLst>
          </p:cNvPr>
          <p:cNvGrpSpPr/>
          <p:nvPr userDrawn="1"/>
        </p:nvGrpSpPr>
        <p:grpSpPr>
          <a:xfrm>
            <a:off x="832081" y="1167600"/>
            <a:ext cx="10577572" cy="256545"/>
            <a:chOff x="624060" y="1134847"/>
            <a:chExt cx="7933179" cy="192409"/>
          </a:xfrm>
        </p:grpSpPr>
        <p:sp>
          <p:nvSpPr>
            <p:cNvPr id="5" name="Tekstvak 4">
              <a:extLst>
                <a:ext uri="{FF2B5EF4-FFF2-40B4-BE49-F238E27FC236}">
                  <a16:creationId xmlns:a16="http://schemas.microsoft.com/office/drawing/2014/main" id="{0640E263-A50D-2D86-798B-9FFCD4A023A5}"/>
                </a:ext>
              </a:extLst>
            </p:cNvPr>
            <p:cNvSpPr txBox="1"/>
            <p:nvPr userDrawn="1"/>
          </p:nvSpPr>
          <p:spPr>
            <a:xfrm>
              <a:off x="624060" y="1134847"/>
              <a:ext cx="644784" cy="192409"/>
            </a:xfrm>
            <a:prstGeom prst="rect">
              <a:avLst/>
            </a:prstGeom>
            <a:solidFill>
              <a:schemeClr val="tx1"/>
            </a:solidFill>
            <a:ln w="19050">
              <a:solidFill>
                <a:schemeClr val="bg1">
                  <a:lumMod val="95000"/>
                </a:schemeClr>
              </a:solidFill>
            </a:ln>
          </p:spPr>
          <p:txBody>
            <a:bodyPr wrap="square" rtlCol="0">
              <a:spAutoFit/>
            </a:bodyPr>
            <a:lstStyle/>
            <a:p>
              <a:pPr algn="ctr"/>
              <a:r>
                <a:rPr lang="nl-NL" sz="1067" b="1">
                  <a:solidFill>
                    <a:schemeClr val="bg1"/>
                  </a:solidFill>
                </a:rPr>
                <a:t>JAN</a:t>
              </a:r>
            </a:p>
          </p:txBody>
        </p:sp>
        <p:sp>
          <p:nvSpPr>
            <p:cNvPr id="6" name="Tekstvak 5">
              <a:extLst>
                <a:ext uri="{FF2B5EF4-FFF2-40B4-BE49-F238E27FC236}">
                  <a16:creationId xmlns:a16="http://schemas.microsoft.com/office/drawing/2014/main" id="{F88BC5B3-DD7C-9230-E774-A8293F6A7F76}"/>
                </a:ext>
              </a:extLst>
            </p:cNvPr>
            <p:cNvSpPr txBox="1"/>
            <p:nvPr userDrawn="1"/>
          </p:nvSpPr>
          <p:spPr>
            <a:xfrm>
              <a:off x="1268844" y="1134847"/>
              <a:ext cx="662589" cy="192409"/>
            </a:xfrm>
            <a:prstGeom prst="rect">
              <a:avLst/>
            </a:prstGeom>
            <a:solidFill>
              <a:schemeClr val="tx1">
                <a:alpha val="60000"/>
              </a:schemeClr>
            </a:solidFill>
            <a:ln w="19050">
              <a:solidFill>
                <a:schemeClr val="bg1">
                  <a:lumMod val="95000"/>
                </a:schemeClr>
              </a:solidFill>
            </a:ln>
          </p:spPr>
          <p:txBody>
            <a:bodyPr wrap="square" rtlCol="0">
              <a:spAutoFit/>
            </a:bodyPr>
            <a:lstStyle/>
            <a:p>
              <a:pPr algn="ctr"/>
              <a:r>
                <a:rPr lang="nl-NL" sz="1067" b="1">
                  <a:solidFill>
                    <a:schemeClr val="bg1"/>
                  </a:solidFill>
                </a:rPr>
                <a:t>FEB</a:t>
              </a:r>
            </a:p>
          </p:txBody>
        </p:sp>
        <p:sp>
          <p:nvSpPr>
            <p:cNvPr id="9" name="Tekstvak 8">
              <a:extLst>
                <a:ext uri="{FF2B5EF4-FFF2-40B4-BE49-F238E27FC236}">
                  <a16:creationId xmlns:a16="http://schemas.microsoft.com/office/drawing/2014/main" id="{6FF66277-584F-D79C-2C80-7E307F78E730}"/>
                </a:ext>
              </a:extLst>
            </p:cNvPr>
            <p:cNvSpPr txBox="1"/>
            <p:nvPr userDrawn="1"/>
          </p:nvSpPr>
          <p:spPr>
            <a:xfrm>
              <a:off x="1921026" y="1134847"/>
              <a:ext cx="662589" cy="192409"/>
            </a:xfrm>
            <a:prstGeom prst="rect">
              <a:avLst/>
            </a:prstGeom>
            <a:solidFill>
              <a:schemeClr val="tx1"/>
            </a:solidFill>
            <a:ln w="19050">
              <a:solidFill>
                <a:schemeClr val="bg1">
                  <a:lumMod val="95000"/>
                </a:schemeClr>
              </a:solidFill>
            </a:ln>
          </p:spPr>
          <p:txBody>
            <a:bodyPr wrap="square" rtlCol="0">
              <a:spAutoFit/>
            </a:bodyPr>
            <a:lstStyle/>
            <a:p>
              <a:pPr algn="ctr"/>
              <a:r>
                <a:rPr lang="nl-NL" sz="1067" b="1">
                  <a:solidFill>
                    <a:schemeClr val="bg1"/>
                  </a:solidFill>
                </a:rPr>
                <a:t>MRT</a:t>
              </a:r>
            </a:p>
          </p:txBody>
        </p:sp>
        <p:sp>
          <p:nvSpPr>
            <p:cNvPr id="11" name="Tekstvak 10">
              <a:extLst>
                <a:ext uri="{FF2B5EF4-FFF2-40B4-BE49-F238E27FC236}">
                  <a16:creationId xmlns:a16="http://schemas.microsoft.com/office/drawing/2014/main" id="{A227C643-D67C-97A5-388B-EE95B23FC375}"/>
                </a:ext>
              </a:extLst>
            </p:cNvPr>
            <p:cNvSpPr txBox="1"/>
            <p:nvPr userDrawn="1"/>
          </p:nvSpPr>
          <p:spPr>
            <a:xfrm>
              <a:off x="2583615" y="1134847"/>
              <a:ext cx="662589" cy="192409"/>
            </a:xfrm>
            <a:prstGeom prst="rect">
              <a:avLst/>
            </a:prstGeom>
            <a:solidFill>
              <a:schemeClr val="tx1">
                <a:alpha val="60000"/>
              </a:schemeClr>
            </a:solidFill>
            <a:ln w="19050">
              <a:solidFill>
                <a:schemeClr val="bg1">
                  <a:lumMod val="95000"/>
                </a:schemeClr>
              </a:solidFill>
            </a:ln>
          </p:spPr>
          <p:txBody>
            <a:bodyPr wrap="square" rtlCol="0">
              <a:spAutoFit/>
            </a:bodyPr>
            <a:lstStyle/>
            <a:p>
              <a:pPr algn="ctr"/>
              <a:r>
                <a:rPr lang="nl-NL" sz="1067" b="1">
                  <a:solidFill>
                    <a:schemeClr val="bg1"/>
                  </a:solidFill>
                </a:rPr>
                <a:t>APR</a:t>
              </a:r>
            </a:p>
          </p:txBody>
        </p:sp>
        <p:sp>
          <p:nvSpPr>
            <p:cNvPr id="13" name="Tekstvak 12">
              <a:extLst>
                <a:ext uri="{FF2B5EF4-FFF2-40B4-BE49-F238E27FC236}">
                  <a16:creationId xmlns:a16="http://schemas.microsoft.com/office/drawing/2014/main" id="{5BF1FFB4-A569-1429-DBBA-55B9DBEB2210}"/>
                </a:ext>
              </a:extLst>
            </p:cNvPr>
            <p:cNvSpPr txBox="1"/>
            <p:nvPr userDrawn="1"/>
          </p:nvSpPr>
          <p:spPr>
            <a:xfrm>
              <a:off x="3252269" y="1134847"/>
              <a:ext cx="662589" cy="192409"/>
            </a:xfrm>
            <a:prstGeom prst="rect">
              <a:avLst/>
            </a:prstGeom>
            <a:solidFill>
              <a:schemeClr val="tx1"/>
            </a:solidFill>
            <a:ln w="19050">
              <a:solidFill>
                <a:schemeClr val="bg1">
                  <a:lumMod val="95000"/>
                </a:schemeClr>
              </a:solidFill>
            </a:ln>
          </p:spPr>
          <p:txBody>
            <a:bodyPr wrap="square" rtlCol="0">
              <a:spAutoFit/>
            </a:bodyPr>
            <a:lstStyle/>
            <a:p>
              <a:pPr algn="ctr"/>
              <a:r>
                <a:rPr lang="nl-NL" sz="1067" b="1">
                  <a:solidFill>
                    <a:schemeClr val="bg1"/>
                  </a:solidFill>
                </a:rPr>
                <a:t>MEI</a:t>
              </a:r>
            </a:p>
          </p:txBody>
        </p:sp>
        <p:sp>
          <p:nvSpPr>
            <p:cNvPr id="14" name="Tekstvak 13">
              <a:extLst>
                <a:ext uri="{FF2B5EF4-FFF2-40B4-BE49-F238E27FC236}">
                  <a16:creationId xmlns:a16="http://schemas.microsoft.com/office/drawing/2014/main" id="{9E2054AE-71D4-75D7-E36B-F52AD172E731}"/>
                </a:ext>
              </a:extLst>
            </p:cNvPr>
            <p:cNvSpPr txBox="1"/>
            <p:nvPr userDrawn="1"/>
          </p:nvSpPr>
          <p:spPr>
            <a:xfrm>
              <a:off x="3917583" y="1134847"/>
              <a:ext cx="662589" cy="192409"/>
            </a:xfrm>
            <a:prstGeom prst="rect">
              <a:avLst/>
            </a:prstGeom>
            <a:solidFill>
              <a:schemeClr val="tx1">
                <a:alpha val="60000"/>
              </a:schemeClr>
            </a:solidFill>
            <a:ln w="19050">
              <a:solidFill>
                <a:schemeClr val="bg1">
                  <a:lumMod val="95000"/>
                </a:schemeClr>
              </a:solidFill>
            </a:ln>
          </p:spPr>
          <p:txBody>
            <a:bodyPr wrap="square" rtlCol="0">
              <a:spAutoFit/>
            </a:bodyPr>
            <a:lstStyle/>
            <a:p>
              <a:pPr algn="ctr"/>
              <a:r>
                <a:rPr lang="nl-NL" sz="1067" b="1">
                  <a:solidFill>
                    <a:schemeClr val="bg1"/>
                  </a:solidFill>
                </a:rPr>
                <a:t>JUN</a:t>
              </a:r>
            </a:p>
          </p:txBody>
        </p:sp>
        <p:sp>
          <p:nvSpPr>
            <p:cNvPr id="15" name="Tekstvak 14">
              <a:extLst>
                <a:ext uri="{FF2B5EF4-FFF2-40B4-BE49-F238E27FC236}">
                  <a16:creationId xmlns:a16="http://schemas.microsoft.com/office/drawing/2014/main" id="{7AB63247-4C36-FC12-4BA9-6E1F94D1FBAA}"/>
                </a:ext>
              </a:extLst>
            </p:cNvPr>
            <p:cNvSpPr txBox="1"/>
            <p:nvPr userDrawn="1"/>
          </p:nvSpPr>
          <p:spPr>
            <a:xfrm>
              <a:off x="4580172" y="1134847"/>
              <a:ext cx="662589" cy="192409"/>
            </a:xfrm>
            <a:prstGeom prst="rect">
              <a:avLst/>
            </a:prstGeom>
            <a:solidFill>
              <a:schemeClr val="tx1"/>
            </a:solidFill>
            <a:ln w="19050">
              <a:solidFill>
                <a:schemeClr val="bg1">
                  <a:lumMod val="95000"/>
                </a:schemeClr>
              </a:solidFill>
            </a:ln>
          </p:spPr>
          <p:txBody>
            <a:bodyPr wrap="square" rtlCol="0">
              <a:spAutoFit/>
            </a:bodyPr>
            <a:lstStyle/>
            <a:p>
              <a:pPr algn="ctr"/>
              <a:r>
                <a:rPr lang="nl-NL" sz="1067" b="1">
                  <a:solidFill>
                    <a:schemeClr val="bg1"/>
                  </a:solidFill>
                </a:rPr>
                <a:t>JUL</a:t>
              </a:r>
            </a:p>
          </p:txBody>
        </p:sp>
        <p:sp>
          <p:nvSpPr>
            <p:cNvPr id="16" name="Tekstvak 15">
              <a:extLst>
                <a:ext uri="{FF2B5EF4-FFF2-40B4-BE49-F238E27FC236}">
                  <a16:creationId xmlns:a16="http://schemas.microsoft.com/office/drawing/2014/main" id="{FF68D0F9-5D86-4655-A1F7-A329B3FF2ABC}"/>
                </a:ext>
              </a:extLst>
            </p:cNvPr>
            <p:cNvSpPr txBox="1"/>
            <p:nvPr userDrawn="1"/>
          </p:nvSpPr>
          <p:spPr>
            <a:xfrm>
              <a:off x="5242761" y="1134847"/>
              <a:ext cx="662589" cy="192409"/>
            </a:xfrm>
            <a:prstGeom prst="rect">
              <a:avLst/>
            </a:prstGeom>
            <a:solidFill>
              <a:schemeClr val="tx1">
                <a:alpha val="60000"/>
              </a:schemeClr>
            </a:solidFill>
            <a:ln w="19050">
              <a:solidFill>
                <a:schemeClr val="bg1">
                  <a:lumMod val="95000"/>
                </a:schemeClr>
              </a:solidFill>
            </a:ln>
          </p:spPr>
          <p:txBody>
            <a:bodyPr wrap="square" rtlCol="0">
              <a:spAutoFit/>
            </a:bodyPr>
            <a:lstStyle/>
            <a:p>
              <a:pPr algn="ctr"/>
              <a:r>
                <a:rPr lang="nl-NL" sz="1067" b="1">
                  <a:solidFill>
                    <a:schemeClr val="bg1"/>
                  </a:solidFill>
                </a:rPr>
                <a:t>AUG</a:t>
              </a:r>
            </a:p>
          </p:txBody>
        </p:sp>
        <p:sp>
          <p:nvSpPr>
            <p:cNvPr id="17" name="Tekstvak 16">
              <a:extLst>
                <a:ext uri="{FF2B5EF4-FFF2-40B4-BE49-F238E27FC236}">
                  <a16:creationId xmlns:a16="http://schemas.microsoft.com/office/drawing/2014/main" id="{11856E03-A12C-06CD-E973-28250FB5E79B}"/>
                </a:ext>
              </a:extLst>
            </p:cNvPr>
            <p:cNvSpPr txBox="1"/>
            <p:nvPr userDrawn="1"/>
          </p:nvSpPr>
          <p:spPr>
            <a:xfrm>
              <a:off x="5905350" y="1134847"/>
              <a:ext cx="662589" cy="192409"/>
            </a:xfrm>
            <a:prstGeom prst="rect">
              <a:avLst/>
            </a:prstGeom>
            <a:solidFill>
              <a:schemeClr val="tx1"/>
            </a:solidFill>
            <a:ln w="19050">
              <a:solidFill>
                <a:schemeClr val="bg1">
                  <a:lumMod val="95000"/>
                </a:schemeClr>
              </a:solidFill>
            </a:ln>
          </p:spPr>
          <p:txBody>
            <a:bodyPr wrap="square" rtlCol="0">
              <a:spAutoFit/>
            </a:bodyPr>
            <a:lstStyle/>
            <a:p>
              <a:pPr algn="ctr"/>
              <a:r>
                <a:rPr lang="nl-NL" sz="1067" b="1">
                  <a:solidFill>
                    <a:schemeClr val="bg1"/>
                  </a:solidFill>
                </a:rPr>
                <a:t>SEPT</a:t>
              </a:r>
            </a:p>
          </p:txBody>
        </p:sp>
        <p:sp>
          <p:nvSpPr>
            <p:cNvPr id="18" name="Tekstvak 17">
              <a:extLst>
                <a:ext uri="{FF2B5EF4-FFF2-40B4-BE49-F238E27FC236}">
                  <a16:creationId xmlns:a16="http://schemas.microsoft.com/office/drawing/2014/main" id="{12E0A955-1DF1-D825-D4EA-A54495678B5B}"/>
                </a:ext>
              </a:extLst>
            </p:cNvPr>
            <p:cNvSpPr txBox="1"/>
            <p:nvPr userDrawn="1"/>
          </p:nvSpPr>
          <p:spPr>
            <a:xfrm>
              <a:off x="6567939" y="1134847"/>
              <a:ext cx="662589" cy="192409"/>
            </a:xfrm>
            <a:prstGeom prst="rect">
              <a:avLst/>
            </a:prstGeom>
            <a:solidFill>
              <a:schemeClr val="tx1">
                <a:alpha val="60000"/>
              </a:schemeClr>
            </a:solidFill>
            <a:ln w="19050">
              <a:solidFill>
                <a:schemeClr val="bg1">
                  <a:lumMod val="95000"/>
                </a:schemeClr>
              </a:solidFill>
            </a:ln>
          </p:spPr>
          <p:txBody>
            <a:bodyPr wrap="square" rtlCol="0">
              <a:spAutoFit/>
            </a:bodyPr>
            <a:lstStyle/>
            <a:p>
              <a:pPr algn="ctr"/>
              <a:r>
                <a:rPr lang="nl-NL" sz="1067" b="1">
                  <a:solidFill>
                    <a:schemeClr val="bg1"/>
                  </a:solidFill>
                </a:rPr>
                <a:t>OKT</a:t>
              </a:r>
            </a:p>
          </p:txBody>
        </p:sp>
        <p:sp>
          <p:nvSpPr>
            <p:cNvPr id="19" name="Tekstvak 18">
              <a:extLst>
                <a:ext uri="{FF2B5EF4-FFF2-40B4-BE49-F238E27FC236}">
                  <a16:creationId xmlns:a16="http://schemas.microsoft.com/office/drawing/2014/main" id="{CA933240-2533-4DF5-62F3-572051FC8FF0}"/>
                </a:ext>
              </a:extLst>
            </p:cNvPr>
            <p:cNvSpPr txBox="1"/>
            <p:nvPr userDrawn="1"/>
          </p:nvSpPr>
          <p:spPr>
            <a:xfrm>
              <a:off x="7230528" y="1134847"/>
              <a:ext cx="662589" cy="192409"/>
            </a:xfrm>
            <a:prstGeom prst="rect">
              <a:avLst/>
            </a:prstGeom>
            <a:solidFill>
              <a:schemeClr val="tx1"/>
            </a:solidFill>
            <a:ln w="19050">
              <a:solidFill>
                <a:schemeClr val="bg1">
                  <a:lumMod val="95000"/>
                </a:schemeClr>
              </a:solidFill>
            </a:ln>
          </p:spPr>
          <p:txBody>
            <a:bodyPr wrap="square" rtlCol="0">
              <a:spAutoFit/>
            </a:bodyPr>
            <a:lstStyle/>
            <a:p>
              <a:pPr algn="ctr"/>
              <a:r>
                <a:rPr lang="nl-NL" sz="1067" b="1">
                  <a:solidFill>
                    <a:schemeClr val="bg1"/>
                  </a:solidFill>
                </a:rPr>
                <a:t>NOV</a:t>
              </a:r>
            </a:p>
          </p:txBody>
        </p:sp>
        <p:sp>
          <p:nvSpPr>
            <p:cNvPr id="20" name="Tekstvak 19">
              <a:extLst>
                <a:ext uri="{FF2B5EF4-FFF2-40B4-BE49-F238E27FC236}">
                  <a16:creationId xmlns:a16="http://schemas.microsoft.com/office/drawing/2014/main" id="{EC26A920-368D-6C1F-F1E8-9284C7495C1A}"/>
                </a:ext>
              </a:extLst>
            </p:cNvPr>
            <p:cNvSpPr txBox="1"/>
            <p:nvPr userDrawn="1"/>
          </p:nvSpPr>
          <p:spPr>
            <a:xfrm>
              <a:off x="7894650" y="1134847"/>
              <a:ext cx="662589" cy="192409"/>
            </a:xfrm>
            <a:prstGeom prst="rect">
              <a:avLst/>
            </a:prstGeom>
            <a:solidFill>
              <a:schemeClr val="tx1">
                <a:alpha val="60000"/>
              </a:schemeClr>
            </a:solidFill>
            <a:ln w="19050">
              <a:solidFill>
                <a:schemeClr val="bg1">
                  <a:lumMod val="95000"/>
                </a:schemeClr>
              </a:solidFill>
            </a:ln>
          </p:spPr>
          <p:txBody>
            <a:bodyPr wrap="square" rtlCol="0">
              <a:spAutoFit/>
            </a:bodyPr>
            <a:lstStyle/>
            <a:p>
              <a:pPr algn="ctr"/>
              <a:r>
                <a:rPr lang="nl-NL" sz="1067" b="1">
                  <a:solidFill>
                    <a:schemeClr val="bg1"/>
                  </a:solidFill>
                </a:rPr>
                <a:t>DEC</a:t>
              </a:r>
            </a:p>
          </p:txBody>
        </p:sp>
      </p:grpSp>
      <p:sp>
        <p:nvSpPr>
          <p:cNvPr id="21" name="Text Placeholder 2">
            <a:extLst>
              <a:ext uri="{FF2B5EF4-FFF2-40B4-BE49-F238E27FC236}">
                <a16:creationId xmlns:a16="http://schemas.microsoft.com/office/drawing/2014/main" id="{5FAEC9EA-4E9F-15C5-E1BD-F170EACDADB8}"/>
              </a:ext>
            </a:extLst>
          </p:cNvPr>
          <p:cNvSpPr>
            <a:spLocks noGrp="1"/>
          </p:cNvSpPr>
          <p:nvPr>
            <p:ph type="body" idx="1" hasCustomPrompt="1"/>
          </p:nvPr>
        </p:nvSpPr>
        <p:spPr>
          <a:xfrm>
            <a:off x="825038" y="1600290"/>
            <a:ext cx="3134825" cy="407716"/>
          </a:xfrm>
          <a:prstGeom prst="rect">
            <a:avLst/>
          </a:prstGeom>
          <a:solidFill>
            <a:schemeClr val="tx1">
              <a:alpha val="15000"/>
            </a:schemeClr>
          </a:solidFill>
        </p:spPr>
        <p:txBody>
          <a:bodyPr numCol="1" spcCol="360000" anchor="ctr" anchorCtr="0"/>
          <a:lstStyle>
            <a:lvl1pPr marL="0" indent="0">
              <a:lnSpc>
                <a:spcPct val="100000"/>
              </a:lnSpc>
              <a:buNone/>
              <a:defRPr sz="933">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l-NL"/>
              <a:t>Plak hier de tekst…</a:t>
            </a:r>
          </a:p>
        </p:txBody>
      </p:sp>
      <p:sp>
        <p:nvSpPr>
          <p:cNvPr id="22" name="Text Placeholder 2">
            <a:extLst>
              <a:ext uri="{FF2B5EF4-FFF2-40B4-BE49-F238E27FC236}">
                <a16:creationId xmlns:a16="http://schemas.microsoft.com/office/drawing/2014/main" id="{EB9C025D-6CD2-6F3C-AF2A-EA62C62FEBF7}"/>
              </a:ext>
            </a:extLst>
          </p:cNvPr>
          <p:cNvSpPr>
            <a:spLocks noGrp="1"/>
          </p:cNvSpPr>
          <p:nvPr>
            <p:ph type="body" idx="10" hasCustomPrompt="1"/>
          </p:nvPr>
        </p:nvSpPr>
        <p:spPr>
          <a:xfrm>
            <a:off x="825039" y="2057490"/>
            <a:ext cx="1736331" cy="407716"/>
          </a:xfrm>
          <a:prstGeom prst="rect">
            <a:avLst/>
          </a:prstGeom>
          <a:solidFill>
            <a:schemeClr val="tx1">
              <a:alpha val="15000"/>
            </a:schemeClr>
          </a:solidFill>
        </p:spPr>
        <p:txBody>
          <a:bodyPr numCol="1" spcCol="360000" anchor="ctr" anchorCtr="0"/>
          <a:lstStyle>
            <a:lvl1pPr marL="0" indent="0">
              <a:lnSpc>
                <a:spcPct val="100000"/>
              </a:lnSpc>
              <a:buNone/>
              <a:defRPr sz="933">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l-NL"/>
              <a:t>Plak hier de tekst…</a:t>
            </a:r>
          </a:p>
        </p:txBody>
      </p:sp>
      <p:sp>
        <p:nvSpPr>
          <p:cNvPr id="23" name="Text Placeholder 2">
            <a:extLst>
              <a:ext uri="{FF2B5EF4-FFF2-40B4-BE49-F238E27FC236}">
                <a16:creationId xmlns:a16="http://schemas.microsoft.com/office/drawing/2014/main" id="{C70F4919-5DBF-5777-9FAE-76DF8680C911}"/>
              </a:ext>
            </a:extLst>
          </p:cNvPr>
          <p:cNvSpPr>
            <a:spLocks noGrp="1"/>
          </p:cNvSpPr>
          <p:nvPr>
            <p:ph type="body" idx="11" hasCustomPrompt="1"/>
          </p:nvPr>
        </p:nvSpPr>
        <p:spPr>
          <a:xfrm>
            <a:off x="825038" y="2514690"/>
            <a:ext cx="2619783" cy="407716"/>
          </a:xfrm>
          <a:prstGeom prst="rect">
            <a:avLst/>
          </a:prstGeom>
          <a:solidFill>
            <a:schemeClr val="tx1">
              <a:alpha val="15000"/>
            </a:schemeClr>
          </a:solidFill>
        </p:spPr>
        <p:txBody>
          <a:bodyPr numCol="1" spcCol="360000" anchor="ctr" anchorCtr="0"/>
          <a:lstStyle>
            <a:lvl1pPr marL="0" indent="0">
              <a:lnSpc>
                <a:spcPct val="100000"/>
              </a:lnSpc>
              <a:buNone/>
              <a:defRPr sz="933">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l-NL"/>
              <a:t>Plak hier de tekst…</a:t>
            </a:r>
          </a:p>
        </p:txBody>
      </p:sp>
      <p:sp>
        <p:nvSpPr>
          <p:cNvPr id="24" name="Text Placeholder 2">
            <a:extLst>
              <a:ext uri="{FF2B5EF4-FFF2-40B4-BE49-F238E27FC236}">
                <a16:creationId xmlns:a16="http://schemas.microsoft.com/office/drawing/2014/main" id="{D90FD3F1-C8D8-A58F-88ED-08AFAD602CA3}"/>
              </a:ext>
            </a:extLst>
          </p:cNvPr>
          <p:cNvSpPr>
            <a:spLocks noGrp="1"/>
          </p:cNvSpPr>
          <p:nvPr>
            <p:ph type="body" idx="12" hasCustomPrompt="1"/>
          </p:nvPr>
        </p:nvSpPr>
        <p:spPr>
          <a:xfrm rot="16200000">
            <a:off x="-301058" y="1901349"/>
            <a:ext cx="1322116" cy="719999"/>
          </a:xfrm>
          <a:prstGeom prst="rect">
            <a:avLst/>
          </a:prstGeom>
          <a:solidFill>
            <a:schemeClr val="tx1">
              <a:alpha val="50000"/>
            </a:schemeClr>
          </a:solidFill>
        </p:spPr>
        <p:txBody>
          <a:bodyPr wrap="square" numCol="1" spcCol="360000" anchor="ctr" anchorCtr="0"/>
          <a:lstStyle>
            <a:lvl1pPr marL="0" indent="0" algn="ctr">
              <a:lnSpc>
                <a:spcPct val="100000"/>
              </a:lnSpc>
              <a:spcBef>
                <a:spcPts val="0"/>
              </a:spcBef>
              <a:buNone/>
              <a:defRPr sz="933" b="1">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l-NL"/>
              <a:t>Omschrijving</a:t>
            </a:r>
          </a:p>
        </p:txBody>
      </p:sp>
      <p:sp>
        <p:nvSpPr>
          <p:cNvPr id="27" name="Text Placeholder 2">
            <a:extLst>
              <a:ext uri="{FF2B5EF4-FFF2-40B4-BE49-F238E27FC236}">
                <a16:creationId xmlns:a16="http://schemas.microsoft.com/office/drawing/2014/main" id="{D178BF6F-79F0-4B67-2819-9FC035131DDB}"/>
              </a:ext>
            </a:extLst>
          </p:cNvPr>
          <p:cNvSpPr>
            <a:spLocks noGrp="1"/>
          </p:cNvSpPr>
          <p:nvPr>
            <p:ph type="body" idx="13" hasCustomPrompt="1"/>
          </p:nvPr>
        </p:nvSpPr>
        <p:spPr>
          <a:xfrm>
            <a:off x="825038" y="3016714"/>
            <a:ext cx="3134825" cy="407716"/>
          </a:xfrm>
          <a:prstGeom prst="rect">
            <a:avLst/>
          </a:prstGeom>
          <a:solidFill>
            <a:schemeClr val="tx1">
              <a:alpha val="15000"/>
            </a:schemeClr>
          </a:solidFill>
        </p:spPr>
        <p:txBody>
          <a:bodyPr numCol="1" spcCol="360000" anchor="ctr" anchorCtr="0"/>
          <a:lstStyle>
            <a:lvl1pPr marL="0" indent="0">
              <a:lnSpc>
                <a:spcPct val="100000"/>
              </a:lnSpc>
              <a:buNone/>
              <a:defRPr sz="933">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l-NL"/>
              <a:t>Plak hier de tekst…</a:t>
            </a:r>
          </a:p>
        </p:txBody>
      </p:sp>
      <p:sp>
        <p:nvSpPr>
          <p:cNvPr id="28" name="Text Placeholder 2">
            <a:extLst>
              <a:ext uri="{FF2B5EF4-FFF2-40B4-BE49-F238E27FC236}">
                <a16:creationId xmlns:a16="http://schemas.microsoft.com/office/drawing/2014/main" id="{73344A07-C018-B03D-D1F8-38A27EFDD3AF}"/>
              </a:ext>
            </a:extLst>
          </p:cNvPr>
          <p:cNvSpPr>
            <a:spLocks noGrp="1"/>
          </p:cNvSpPr>
          <p:nvPr>
            <p:ph type="body" idx="14" hasCustomPrompt="1"/>
          </p:nvPr>
        </p:nvSpPr>
        <p:spPr>
          <a:xfrm>
            <a:off x="825039" y="3473914"/>
            <a:ext cx="1736331" cy="407716"/>
          </a:xfrm>
          <a:prstGeom prst="rect">
            <a:avLst/>
          </a:prstGeom>
          <a:solidFill>
            <a:schemeClr val="tx1">
              <a:alpha val="15000"/>
            </a:schemeClr>
          </a:solidFill>
        </p:spPr>
        <p:txBody>
          <a:bodyPr numCol="1" spcCol="360000" anchor="ctr" anchorCtr="0"/>
          <a:lstStyle>
            <a:lvl1pPr marL="0" indent="0">
              <a:lnSpc>
                <a:spcPct val="100000"/>
              </a:lnSpc>
              <a:buNone/>
              <a:defRPr sz="933">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l-NL"/>
              <a:t>Plak hier de tekst…</a:t>
            </a:r>
          </a:p>
        </p:txBody>
      </p:sp>
      <p:sp>
        <p:nvSpPr>
          <p:cNvPr id="29" name="Text Placeholder 2">
            <a:extLst>
              <a:ext uri="{FF2B5EF4-FFF2-40B4-BE49-F238E27FC236}">
                <a16:creationId xmlns:a16="http://schemas.microsoft.com/office/drawing/2014/main" id="{BD3AFED7-C497-1493-F6E2-9053EDF25603}"/>
              </a:ext>
            </a:extLst>
          </p:cNvPr>
          <p:cNvSpPr>
            <a:spLocks noGrp="1"/>
          </p:cNvSpPr>
          <p:nvPr>
            <p:ph type="body" idx="15" hasCustomPrompt="1"/>
          </p:nvPr>
        </p:nvSpPr>
        <p:spPr>
          <a:xfrm>
            <a:off x="825038" y="3931114"/>
            <a:ext cx="2619783" cy="407716"/>
          </a:xfrm>
          <a:prstGeom prst="rect">
            <a:avLst/>
          </a:prstGeom>
          <a:solidFill>
            <a:schemeClr val="tx1">
              <a:alpha val="15000"/>
            </a:schemeClr>
          </a:solidFill>
        </p:spPr>
        <p:txBody>
          <a:bodyPr numCol="1" spcCol="360000" anchor="ctr" anchorCtr="0"/>
          <a:lstStyle>
            <a:lvl1pPr marL="0" indent="0">
              <a:lnSpc>
                <a:spcPct val="100000"/>
              </a:lnSpc>
              <a:buNone/>
              <a:defRPr sz="933">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l-NL"/>
              <a:t>Plak hier de tekst…</a:t>
            </a:r>
          </a:p>
        </p:txBody>
      </p:sp>
      <p:sp>
        <p:nvSpPr>
          <p:cNvPr id="30" name="Text Placeholder 2">
            <a:extLst>
              <a:ext uri="{FF2B5EF4-FFF2-40B4-BE49-F238E27FC236}">
                <a16:creationId xmlns:a16="http://schemas.microsoft.com/office/drawing/2014/main" id="{EE358DA0-1C1D-11CF-5CD1-3EF22492C1F0}"/>
              </a:ext>
            </a:extLst>
          </p:cNvPr>
          <p:cNvSpPr>
            <a:spLocks noGrp="1"/>
          </p:cNvSpPr>
          <p:nvPr>
            <p:ph type="body" idx="16" hasCustomPrompt="1"/>
          </p:nvPr>
        </p:nvSpPr>
        <p:spPr>
          <a:xfrm rot="16200000">
            <a:off x="-301058" y="3317773"/>
            <a:ext cx="1322116" cy="719999"/>
          </a:xfrm>
          <a:prstGeom prst="rect">
            <a:avLst/>
          </a:prstGeom>
          <a:solidFill>
            <a:schemeClr val="tx1">
              <a:alpha val="50000"/>
            </a:schemeClr>
          </a:solidFill>
        </p:spPr>
        <p:txBody>
          <a:bodyPr wrap="square" numCol="1" spcCol="360000" anchor="ctr" anchorCtr="0"/>
          <a:lstStyle>
            <a:lvl1pPr marL="0" indent="0" algn="ctr">
              <a:lnSpc>
                <a:spcPct val="100000"/>
              </a:lnSpc>
              <a:spcBef>
                <a:spcPts val="0"/>
              </a:spcBef>
              <a:buNone/>
              <a:defRPr sz="933" b="1">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l-NL"/>
              <a:t>Omschrijving</a:t>
            </a:r>
          </a:p>
        </p:txBody>
      </p:sp>
      <p:sp>
        <p:nvSpPr>
          <p:cNvPr id="31" name="Text Placeholder 2">
            <a:extLst>
              <a:ext uri="{FF2B5EF4-FFF2-40B4-BE49-F238E27FC236}">
                <a16:creationId xmlns:a16="http://schemas.microsoft.com/office/drawing/2014/main" id="{A2F2FF3A-2956-ECE6-0A67-BEB6DCB55A59}"/>
              </a:ext>
            </a:extLst>
          </p:cNvPr>
          <p:cNvSpPr>
            <a:spLocks noGrp="1"/>
          </p:cNvSpPr>
          <p:nvPr>
            <p:ph type="body" idx="17" hasCustomPrompt="1"/>
          </p:nvPr>
        </p:nvSpPr>
        <p:spPr>
          <a:xfrm>
            <a:off x="825038" y="4433138"/>
            <a:ext cx="3134825" cy="407716"/>
          </a:xfrm>
          <a:prstGeom prst="rect">
            <a:avLst/>
          </a:prstGeom>
          <a:solidFill>
            <a:schemeClr val="tx1">
              <a:alpha val="15000"/>
            </a:schemeClr>
          </a:solidFill>
        </p:spPr>
        <p:txBody>
          <a:bodyPr numCol="1" spcCol="360000" anchor="ctr" anchorCtr="0"/>
          <a:lstStyle>
            <a:lvl1pPr marL="0" indent="0">
              <a:lnSpc>
                <a:spcPct val="100000"/>
              </a:lnSpc>
              <a:buNone/>
              <a:defRPr sz="933">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l-NL"/>
              <a:t>Plak hier de tekst…</a:t>
            </a:r>
          </a:p>
        </p:txBody>
      </p:sp>
      <p:sp>
        <p:nvSpPr>
          <p:cNvPr id="32" name="Text Placeholder 2">
            <a:extLst>
              <a:ext uri="{FF2B5EF4-FFF2-40B4-BE49-F238E27FC236}">
                <a16:creationId xmlns:a16="http://schemas.microsoft.com/office/drawing/2014/main" id="{4BAA0144-1D0F-71F1-6EAF-3D5304634A2C}"/>
              </a:ext>
            </a:extLst>
          </p:cNvPr>
          <p:cNvSpPr>
            <a:spLocks noGrp="1"/>
          </p:cNvSpPr>
          <p:nvPr>
            <p:ph type="body" idx="18" hasCustomPrompt="1"/>
          </p:nvPr>
        </p:nvSpPr>
        <p:spPr>
          <a:xfrm>
            <a:off x="825039" y="4890338"/>
            <a:ext cx="1736331" cy="407716"/>
          </a:xfrm>
          <a:prstGeom prst="rect">
            <a:avLst/>
          </a:prstGeom>
          <a:solidFill>
            <a:schemeClr val="tx1">
              <a:alpha val="15000"/>
            </a:schemeClr>
          </a:solidFill>
        </p:spPr>
        <p:txBody>
          <a:bodyPr numCol="1" spcCol="360000" anchor="ctr" anchorCtr="0"/>
          <a:lstStyle>
            <a:lvl1pPr marL="0" indent="0">
              <a:lnSpc>
                <a:spcPct val="100000"/>
              </a:lnSpc>
              <a:buNone/>
              <a:defRPr sz="933">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l-NL"/>
              <a:t>Plak hier de tekst…</a:t>
            </a:r>
          </a:p>
        </p:txBody>
      </p:sp>
      <p:sp>
        <p:nvSpPr>
          <p:cNvPr id="33" name="Text Placeholder 2">
            <a:extLst>
              <a:ext uri="{FF2B5EF4-FFF2-40B4-BE49-F238E27FC236}">
                <a16:creationId xmlns:a16="http://schemas.microsoft.com/office/drawing/2014/main" id="{BBD0EF03-3551-402C-BD0F-34AFB11524FD}"/>
              </a:ext>
            </a:extLst>
          </p:cNvPr>
          <p:cNvSpPr>
            <a:spLocks noGrp="1"/>
          </p:cNvSpPr>
          <p:nvPr>
            <p:ph type="body" idx="19" hasCustomPrompt="1"/>
          </p:nvPr>
        </p:nvSpPr>
        <p:spPr>
          <a:xfrm>
            <a:off x="825038" y="5347538"/>
            <a:ext cx="2619783" cy="407716"/>
          </a:xfrm>
          <a:prstGeom prst="rect">
            <a:avLst/>
          </a:prstGeom>
          <a:solidFill>
            <a:schemeClr val="tx1">
              <a:alpha val="15000"/>
            </a:schemeClr>
          </a:solidFill>
        </p:spPr>
        <p:txBody>
          <a:bodyPr numCol="1" spcCol="360000" anchor="ctr" anchorCtr="0"/>
          <a:lstStyle>
            <a:lvl1pPr marL="0" indent="0">
              <a:lnSpc>
                <a:spcPct val="100000"/>
              </a:lnSpc>
              <a:buNone/>
              <a:defRPr sz="933">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l-NL"/>
              <a:t>Plak hier de tekst…</a:t>
            </a:r>
          </a:p>
        </p:txBody>
      </p:sp>
      <p:sp>
        <p:nvSpPr>
          <p:cNvPr id="34" name="Text Placeholder 2">
            <a:extLst>
              <a:ext uri="{FF2B5EF4-FFF2-40B4-BE49-F238E27FC236}">
                <a16:creationId xmlns:a16="http://schemas.microsoft.com/office/drawing/2014/main" id="{171AC7B6-FAD9-A059-585D-2BCFA2E195DD}"/>
              </a:ext>
            </a:extLst>
          </p:cNvPr>
          <p:cNvSpPr>
            <a:spLocks noGrp="1"/>
          </p:cNvSpPr>
          <p:nvPr>
            <p:ph type="body" idx="20" hasCustomPrompt="1"/>
          </p:nvPr>
        </p:nvSpPr>
        <p:spPr>
          <a:xfrm rot="16200000">
            <a:off x="-301058" y="4734197"/>
            <a:ext cx="1322116" cy="719999"/>
          </a:xfrm>
          <a:prstGeom prst="rect">
            <a:avLst/>
          </a:prstGeom>
          <a:solidFill>
            <a:schemeClr val="tx1">
              <a:alpha val="50000"/>
            </a:schemeClr>
          </a:solidFill>
        </p:spPr>
        <p:txBody>
          <a:bodyPr wrap="square" numCol="1" spcCol="360000" anchor="ctr" anchorCtr="0"/>
          <a:lstStyle>
            <a:lvl1pPr marL="0" indent="0" algn="ctr">
              <a:lnSpc>
                <a:spcPct val="100000"/>
              </a:lnSpc>
              <a:spcBef>
                <a:spcPts val="0"/>
              </a:spcBef>
              <a:buNone/>
              <a:defRPr sz="933" b="1">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l-NL"/>
              <a:t>Omschrijving</a:t>
            </a:r>
          </a:p>
        </p:txBody>
      </p:sp>
    </p:spTree>
    <p:extLst>
      <p:ext uri="{BB962C8B-B14F-4D97-AF65-F5344CB8AC3E}">
        <p14:creationId xmlns:p14="http://schemas.microsoft.com/office/powerpoint/2010/main" val="13756068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lide - Projectflow">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6C9FA1E-406E-D6D1-59DC-E57F2610855E}"/>
              </a:ext>
            </a:extLst>
          </p:cNvPr>
          <p:cNvSpPr/>
          <p:nvPr userDrawn="1"/>
        </p:nvSpPr>
        <p:spPr>
          <a:xfrm>
            <a:off x="1" y="0"/>
            <a:ext cx="12191999" cy="6082056"/>
          </a:xfrm>
          <a:prstGeom prst="rect">
            <a:avLst/>
          </a:prstGeom>
          <a:solidFill>
            <a:schemeClr val="bg1">
              <a:lumMod val="95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05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chemeClr val="bg2"/>
              </a:solidFill>
              <a:effectLst/>
              <a:uLnTx/>
              <a:uFillTx/>
              <a:latin typeface="Verdana"/>
              <a:ea typeface="+mn-ea"/>
              <a:cs typeface="+mn-cs"/>
            </a:endParaRPr>
          </a:p>
        </p:txBody>
      </p:sp>
      <p:sp>
        <p:nvSpPr>
          <p:cNvPr id="3" name="Title 1">
            <a:extLst>
              <a:ext uri="{FF2B5EF4-FFF2-40B4-BE49-F238E27FC236}">
                <a16:creationId xmlns:a16="http://schemas.microsoft.com/office/drawing/2014/main" id="{FB89CA8D-E4A8-7262-2D68-7FCFEF63B683}"/>
              </a:ext>
            </a:extLst>
          </p:cNvPr>
          <p:cNvSpPr>
            <a:spLocks noGrp="1"/>
          </p:cNvSpPr>
          <p:nvPr>
            <p:ph type="title" hasCustomPrompt="1"/>
          </p:nvPr>
        </p:nvSpPr>
        <p:spPr>
          <a:xfrm>
            <a:off x="720002" y="480000"/>
            <a:ext cx="10707581" cy="1093747"/>
          </a:xfrm>
          <a:prstGeom prst="rect">
            <a:avLst/>
          </a:prstGeom>
        </p:spPr>
        <p:txBody>
          <a:bodyPr/>
          <a:lstStyle>
            <a:lvl1pPr>
              <a:defRPr sz="2933" b="1">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nl-NL"/>
              <a:t>Projectflow</a:t>
            </a:r>
            <a:endParaRPr lang="en-US"/>
          </a:p>
        </p:txBody>
      </p:sp>
      <p:pic>
        <p:nvPicPr>
          <p:cNvPr id="12" name="Afbeelding 11">
            <a:extLst>
              <a:ext uri="{FF2B5EF4-FFF2-40B4-BE49-F238E27FC236}">
                <a16:creationId xmlns:a16="http://schemas.microsoft.com/office/drawing/2014/main" id="{14D14791-D9D0-9A14-C114-DE75C6502E3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999" y="6186845"/>
            <a:ext cx="1023167" cy="484339"/>
          </a:xfrm>
          <a:prstGeom prst="rect">
            <a:avLst/>
          </a:prstGeom>
        </p:spPr>
      </p:pic>
      <p:sp>
        <p:nvSpPr>
          <p:cNvPr id="24" name="Text Placeholder 2">
            <a:extLst>
              <a:ext uri="{FF2B5EF4-FFF2-40B4-BE49-F238E27FC236}">
                <a16:creationId xmlns:a16="http://schemas.microsoft.com/office/drawing/2014/main" id="{D90FD3F1-C8D8-A58F-88ED-08AFAD602CA3}"/>
              </a:ext>
            </a:extLst>
          </p:cNvPr>
          <p:cNvSpPr>
            <a:spLocks noGrp="1"/>
          </p:cNvSpPr>
          <p:nvPr>
            <p:ph type="body" idx="12" hasCustomPrompt="1"/>
          </p:nvPr>
        </p:nvSpPr>
        <p:spPr>
          <a:xfrm>
            <a:off x="719999" y="2061840"/>
            <a:ext cx="1023167" cy="1019200"/>
          </a:xfrm>
          <a:prstGeom prst="rect">
            <a:avLst/>
          </a:prstGeom>
          <a:solidFill>
            <a:schemeClr val="tx1"/>
          </a:solidFill>
        </p:spPr>
        <p:txBody>
          <a:bodyPr wrap="square" numCol="1" spcCol="360000" anchor="ctr" anchorCtr="0"/>
          <a:lstStyle>
            <a:lvl1pPr marL="0" indent="0" algn="ctr">
              <a:lnSpc>
                <a:spcPct val="100000"/>
              </a:lnSpc>
              <a:spcBef>
                <a:spcPts val="0"/>
              </a:spcBef>
              <a:buNone/>
              <a:defRPr sz="1867" b="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l-NL"/>
              <a:t>1</a:t>
            </a:r>
          </a:p>
        </p:txBody>
      </p:sp>
      <p:sp>
        <p:nvSpPr>
          <p:cNvPr id="2" name="Vijfhoek 1">
            <a:extLst>
              <a:ext uri="{FF2B5EF4-FFF2-40B4-BE49-F238E27FC236}">
                <a16:creationId xmlns:a16="http://schemas.microsoft.com/office/drawing/2014/main" id="{73969C73-BAD6-C563-145A-7383F2D8F565}"/>
              </a:ext>
            </a:extLst>
          </p:cNvPr>
          <p:cNvSpPr/>
          <p:nvPr userDrawn="1"/>
        </p:nvSpPr>
        <p:spPr>
          <a:xfrm>
            <a:off x="1878793" y="2061839"/>
            <a:ext cx="2255184" cy="1019200"/>
          </a:xfrm>
          <a:prstGeom prst="homePlate">
            <a:avLst/>
          </a:prstGeom>
          <a:noFill/>
          <a:ln>
            <a:solidFill>
              <a:schemeClr val="tx1">
                <a:alpha val="29803"/>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lang="nl-NL" sz="933">
                <a:solidFill>
                  <a:schemeClr val="tx1"/>
                </a:solidFill>
              </a:rPr>
              <a:t>Plak hier de tekst…</a:t>
            </a:r>
          </a:p>
        </p:txBody>
      </p:sp>
      <p:sp>
        <p:nvSpPr>
          <p:cNvPr id="52" name="Text Placeholder 2">
            <a:extLst>
              <a:ext uri="{FF2B5EF4-FFF2-40B4-BE49-F238E27FC236}">
                <a16:creationId xmlns:a16="http://schemas.microsoft.com/office/drawing/2014/main" id="{19965CED-5628-54CC-D5F3-38CB718BA6FE}"/>
              </a:ext>
            </a:extLst>
          </p:cNvPr>
          <p:cNvSpPr>
            <a:spLocks noGrp="1"/>
          </p:cNvSpPr>
          <p:nvPr>
            <p:ph type="body" idx="13" hasCustomPrompt="1"/>
          </p:nvPr>
        </p:nvSpPr>
        <p:spPr>
          <a:xfrm>
            <a:off x="8059422" y="2061840"/>
            <a:ext cx="1023167" cy="1019200"/>
          </a:xfrm>
          <a:prstGeom prst="rect">
            <a:avLst/>
          </a:prstGeom>
          <a:solidFill>
            <a:schemeClr val="tx1">
              <a:alpha val="70000"/>
            </a:schemeClr>
          </a:solidFill>
        </p:spPr>
        <p:txBody>
          <a:bodyPr wrap="square" numCol="1" spcCol="360000" anchor="ctr" anchorCtr="0"/>
          <a:lstStyle>
            <a:lvl1pPr marL="0" indent="0" algn="ctr">
              <a:lnSpc>
                <a:spcPct val="100000"/>
              </a:lnSpc>
              <a:spcBef>
                <a:spcPts val="0"/>
              </a:spcBef>
              <a:buNone/>
              <a:defRPr sz="1867" b="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l-NL"/>
              <a:t>3</a:t>
            </a:r>
          </a:p>
        </p:txBody>
      </p:sp>
      <p:sp>
        <p:nvSpPr>
          <p:cNvPr id="53" name="Vijfhoek 52">
            <a:extLst>
              <a:ext uri="{FF2B5EF4-FFF2-40B4-BE49-F238E27FC236}">
                <a16:creationId xmlns:a16="http://schemas.microsoft.com/office/drawing/2014/main" id="{9B722925-F269-9EE4-DB98-701C2C9D70A3}"/>
              </a:ext>
            </a:extLst>
          </p:cNvPr>
          <p:cNvSpPr/>
          <p:nvPr userDrawn="1"/>
        </p:nvSpPr>
        <p:spPr>
          <a:xfrm>
            <a:off x="9218216" y="2061839"/>
            <a:ext cx="2255184" cy="1019200"/>
          </a:xfrm>
          <a:prstGeom prst="homePlate">
            <a:avLst/>
          </a:prstGeom>
          <a:noFill/>
          <a:ln>
            <a:solidFill>
              <a:schemeClr val="tx1">
                <a:alpha val="29803"/>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lang="nl-NL" sz="933">
                <a:solidFill>
                  <a:schemeClr val="tx1"/>
                </a:solidFill>
              </a:rPr>
              <a:t>Plak hier de tekst…</a:t>
            </a:r>
          </a:p>
        </p:txBody>
      </p:sp>
      <p:sp>
        <p:nvSpPr>
          <p:cNvPr id="54" name="Text Placeholder 2">
            <a:extLst>
              <a:ext uri="{FF2B5EF4-FFF2-40B4-BE49-F238E27FC236}">
                <a16:creationId xmlns:a16="http://schemas.microsoft.com/office/drawing/2014/main" id="{5BD2596D-D614-A72D-BB70-AAF1E5F52C4B}"/>
              </a:ext>
            </a:extLst>
          </p:cNvPr>
          <p:cNvSpPr>
            <a:spLocks noGrp="1"/>
          </p:cNvSpPr>
          <p:nvPr>
            <p:ph type="body" idx="14" hasCustomPrompt="1"/>
          </p:nvPr>
        </p:nvSpPr>
        <p:spPr>
          <a:xfrm>
            <a:off x="4369526" y="2061840"/>
            <a:ext cx="1023167" cy="1019200"/>
          </a:xfrm>
          <a:prstGeom prst="rect">
            <a:avLst/>
          </a:prstGeom>
          <a:solidFill>
            <a:schemeClr val="tx1">
              <a:alpha val="85000"/>
            </a:schemeClr>
          </a:solidFill>
        </p:spPr>
        <p:txBody>
          <a:bodyPr wrap="square" numCol="1" spcCol="360000" anchor="ctr" anchorCtr="0"/>
          <a:lstStyle>
            <a:lvl1pPr marL="0" indent="0" algn="ctr">
              <a:lnSpc>
                <a:spcPct val="100000"/>
              </a:lnSpc>
              <a:spcBef>
                <a:spcPts val="0"/>
              </a:spcBef>
              <a:buNone/>
              <a:defRPr sz="1867" b="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l-NL"/>
              <a:t>2</a:t>
            </a:r>
          </a:p>
        </p:txBody>
      </p:sp>
      <p:sp>
        <p:nvSpPr>
          <p:cNvPr id="55" name="Vijfhoek 54">
            <a:extLst>
              <a:ext uri="{FF2B5EF4-FFF2-40B4-BE49-F238E27FC236}">
                <a16:creationId xmlns:a16="http://schemas.microsoft.com/office/drawing/2014/main" id="{2D7BFFF3-97E1-CA4F-DF44-10FC49D566D7}"/>
              </a:ext>
            </a:extLst>
          </p:cNvPr>
          <p:cNvSpPr/>
          <p:nvPr userDrawn="1"/>
        </p:nvSpPr>
        <p:spPr>
          <a:xfrm>
            <a:off x="5528320" y="2061839"/>
            <a:ext cx="2255184" cy="1019200"/>
          </a:xfrm>
          <a:prstGeom prst="homePlate">
            <a:avLst/>
          </a:prstGeom>
          <a:noFill/>
          <a:ln>
            <a:solidFill>
              <a:schemeClr val="tx1">
                <a:alpha val="29803"/>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lang="nl-NL" sz="933">
                <a:solidFill>
                  <a:schemeClr val="tx1"/>
                </a:solidFill>
              </a:rPr>
              <a:t>Plak hier de tekst…</a:t>
            </a:r>
          </a:p>
        </p:txBody>
      </p:sp>
      <p:sp>
        <p:nvSpPr>
          <p:cNvPr id="58" name="Text Placeholder 2">
            <a:extLst>
              <a:ext uri="{FF2B5EF4-FFF2-40B4-BE49-F238E27FC236}">
                <a16:creationId xmlns:a16="http://schemas.microsoft.com/office/drawing/2014/main" id="{237B3C1D-0365-F283-07C7-C07D86AFD186}"/>
              </a:ext>
            </a:extLst>
          </p:cNvPr>
          <p:cNvSpPr>
            <a:spLocks noGrp="1"/>
          </p:cNvSpPr>
          <p:nvPr>
            <p:ph type="body" idx="15" hasCustomPrompt="1"/>
          </p:nvPr>
        </p:nvSpPr>
        <p:spPr>
          <a:xfrm>
            <a:off x="719999" y="3555561"/>
            <a:ext cx="1023167" cy="1019200"/>
          </a:xfrm>
          <a:prstGeom prst="rect">
            <a:avLst/>
          </a:prstGeom>
          <a:solidFill>
            <a:schemeClr val="tx1">
              <a:alpha val="55000"/>
            </a:schemeClr>
          </a:solidFill>
        </p:spPr>
        <p:txBody>
          <a:bodyPr wrap="square" numCol="1" spcCol="360000" anchor="ctr" anchorCtr="0"/>
          <a:lstStyle>
            <a:lvl1pPr marL="0" indent="0" algn="ctr">
              <a:lnSpc>
                <a:spcPct val="100000"/>
              </a:lnSpc>
              <a:spcBef>
                <a:spcPts val="0"/>
              </a:spcBef>
              <a:buNone/>
              <a:defRPr sz="1867" b="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l-NL"/>
              <a:t>4</a:t>
            </a:r>
          </a:p>
        </p:txBody>
      </p:sp>
      <p:sp>
        <p:nvSpPr>
          <p:cNvPr id="59" name="Vijfhoek 58">
            <a:extLst>
              <a:ext uri="{FF2B5EF4-FFF2-40B4-BE49-F238E27FC236}">
                <a16:creationId xmlns:a16="http://schemas.microsoft.com/office/drawing/2014/main" id="{B1F12CD5-D373-2EDF-0725-167C11FBA516}"/>
              </a:ext>
            </a:extLst>
          </p:cNvPr>
          <p:cNvSpPr/>
          <p:nvPr userDrawn="1"/>
        </p:nvSpPr>
        <p:spPr>
          <a:xfrm>
            <a:off x="1878793" y="3555560"/>
            <a:ext cx="2255184" cy="1019200"/>
          </a:xfrm>
          <a:prstGeom prst="homePlate">
            <a:avLst/>
          </a:prstGeom>
          <a:noFill/>
          <a:ln>
            <a:solidFill>
              <a:schemeClr val="tx1">
                <a:alpha val="29803"/>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lang="nl-NL" sz="933">
                <a:solidFill>
                  <a:schemeClr val="tx1"/>
                </a:solidFill>
              </a:rPr>
              <a:t>Plak hier de tekst…</a:t>
            </a:r>
          </a:p>
        </p:txBody>
      </p:sp>
      <p:sp>
        <p:nvSpPr>
          <p:cNvPr id="60" name="Text Placeholder 2">
            <a:extLst>
              <a:ext uri="{FF2B5EF4-FFF2-40B4-BE49-F238E27FC236}">
                <a16:creationId xmlns:a16="http://schemas.microsoft.com/office/drawing/2014/main" id="{DC4A8838-432E-ED69-4377-425992C38D18}"/>
              </a:ext>
            </a:extLst>
          </p:cNvPr>
          <p:cNvSpPr>
            <a:spLocks noGrp="1"/>
          </p:cNvSpPr>
          <p:nvPr>
            <p:ph type="body" idx="16" hasCustomPrompt="1"/>
          </p:nvPr>
        </p:nvSpPr>
        <p:spPr>
          <a:xfrm>
            <a:off x="4369526" y="3555561"/>
            <a:ext cx="1023167" cy="1019200"/>
          </a:xfrm>
          <a:prstGeom prst="rect">
            <a:avLst/>
          </a:prstGeom>
          <a:solidFill>
            <a:schemeClr val="tx1">
              <a:alpha val="40000"/>
            </a:schemeClr>
          </a:solidFill>
        </p:spPr>
        <p:txBody>
          <a:bodyPr wrap="square" numCol="1" spcCol="360000" anchor="ctr" anchorCtr="0"/>
          <a:lstStyle>
            <a:lvl1pPr marL="0" indent="0" algn="ctr">
              <a:lnSpc>
                <a:spcPct val="100000"/>
              </a:lnSpc>
              <a:spcBef>
                <a:spcPts val="0"/>
              </a:spcBef>
              <a:buNone/>
              <a:defRPr sz="1867" b="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l-NL"/>
              <a:t>5</a:t>
            </a:r>
          </a:p>
        </p:txBody>
      </p:sp>
      <p:sp>
        <p:nvSpPr>
          <p:cNvPr id="61" name="Vijfhoek 60">
            <a:extLst>
              <a:ext uri="{FF2B5EF4-FFF2-40B4-BE49-F238E27FC236}">
                <a16:creationId xmlns:a16="http://schemas.microsoft.com/office/drawing/2014/main" id="{09DA080D-B364-6FDB-FBCE-432B1D978426}"/>
              </a:ext>
            </a:extLst>
          </p:cNvPr>
          <p:cNvSpPr/>
          <p:nvPr userDrawn="1"/>
        </p:nvSpPr>
        <p:spPr>
          <a:xfrm>
            <a:off x="5528320" y="3555560"/>
            <a:ext cx="2255184" cy="1019200"/>
          </a:xfrm>
          <a:prstGeom prst="homePlate">
            <a:avLst/>
          </a:prstGeom>
          <a:noFill/>
          <a:ln>
            <a:solidFill>
              <a:schemeClr val="tx1">
                <a:alpha val="29803"/>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lang="nl-NL" sz="933">
                <a:solidFill>
                  <a:schemeClr val="tx1"/>
                </a:solidFill>
              </a:rPr>
              <a:t>Plak hier de tekst…</a:t>
            </a:r>
          </a:p>
        </p:txBody>
      </p:sp>
    </p:spTree>
    <p:extLst>
      <p:ext uri="{BB962C8B-B14F-4D97-AF65-F5344CB8AC3E}">
        <p14:creationId xmlns:p14="http://schemas.microsoft.com/office/powerpoint/2010/main" val="33121622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lide - Symbole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6C9FA1E-406E-D6D1-59DC-E57F2610855E}"/>
              </a:ext>
            </a:extLst>
          </p:cNvPr>
          <p:cNvSpPr/>
          <p:nvPr userDrawn="1"/>
        </p:nvSpPr>
        <p:spPr>
          <a:xfrm>
            <a:off x="-5" y="0"/>
            <a:ext cx="12191999" cy="6082056"/>
          </a:xfrm>
          <a:prstGeom prst="rect">
            <a:avLst/>
          </a:prstGeom>
          <a:solidFill>
            <a:schemeClr val="bg1">
              <a:lumMod val="95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05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chemeClr val="bg2"/>
              </a:solidFill>
              <a:effectLst/>
              <a:uLnTx/>
              <a:uFillTx/>
              <a:latin typeface="Verdana"/>
              <a:ea typeface="+mn-ea"/>
              <a:cs typeface="+mn-cs"/>
            </a:endParaRPr>
          </a:p>
        </p:txBody>
      </p:sp>
      <p:sp>
        <p:nvSpPr>
          <p:cNvPr id="2" name="Title 1"/>
          <p:cNvSpPr>
            <a:spLocks noGrp="1"/>
          </p:cNvSpPr>
          <p:nvPr>
            <p:ph type="title" hasCustomPrompt="1"/>
          </p:nvPr>
        </p:nvSpPr>
        <p:spPr>
          <a:xfrm>
            <a:off x="720000" y="480000"/>
            <a:ext cx="10884135" cy="1093747"/>
          </a:xfrm>
          <a:prstGeom prst="rect">
            <a:avLst/>
          </a:prstGeom>
        </p:spPr>
        <p:txBody>
          <a:bodyPr/>
          <a:lstStyle>
            <a:lvl1pPr>
              <a:defRPr sz="2933" b="1">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nl-NL"/>
              <a:t>Symbolen</a:t>
            </a:r>
            <a:endParaRPr lang="en-US"/>
          </a:p>
        </p:txBody>
      </p:sp>
      <p:pic>
        <p:nvPicPr>
          <p:cNvPr id="12" name="Afbeelding 11">
            <a:extLst>
              <a:ext uri="{FF2B5EF4-FFF2-40B4-BE49-F238E27FC236}">
                <a16:creationId xmlns:a16="http://schemas.microsoft.com/office/drawing/2014/main" id="{14D14791-D9D0-9A14-C114-DE75C6502E3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999" y="6186845"/>
            <a:ext cx="1023167" cy="484339"/>
          </a:xfrm>
          <a:prstGeom prst="rect">
            <a:avLst/>
          </a:prstGeom>
        </p:spPr>
      </p:pic>
    </p:spTree>
    <p:extLst>
      <p:ext uri="{BB962C8B-B14F-4D97-AF65-F5344CB8AC3E}">
        <p14:creationId xmlns:p14="http://schemas.microsoft.com/office/powerpoint/2010/main" val="29283246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lide - Contact">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56084394-9F06-C208-62BB-769EBE33C531}"/>
              </a:ext>
            </a:extLst>
          </p:cNvPr>
          <p:cNvSpPr/>
          <p:nvPr userDrawn="1"/>
        </p:nvSpPr>
        <p:spPr>
          <a:xfrm>
            <a:off x="-5" y="0"/>
            <a:ext cx="12191999" cy="6082056"/>
          </a:xfrm>
          <a:prstGeom prst="rect">
            <a:avLst/>
          </a:prstGeom>
          <a:solidFill>
            <a:schemeClr val="tx2"/>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05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chemeClr val="bg2"/>
              </a:solidFill>
              <a:effectLst/>
              <a:uLnTx/>
              <a:uFillTx/>
              <a:latin typeface="Verdana"/>
              <a:ea typeface="+mn-ea"/>
              <a:cs typeface="+mn-cs"/>
            </a:endParaRPr>
          </a:p>
        </p:txBody>
      </p:sp>
      <p:pic>
        <p:nvPicPr>
          <p:cNvPr id="5" name="Afbeelding 4">
            <a:extLst>
              <a:ext uri="{FF2B5EF4-FFF2-40B4-BE49-F238E27FC236}">
                <a16:creationId xmlns:a16="http://schemas.microsoft.com/office/drawing/2014/main" id="{C0DB5C2B-9A4B-3E02-A217-CC3B2F5BE7F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999" y="6186845"/>
            <a:ext cx="1023167" cy="484339"/>
          </a:xfrm>
          <a:prstGeom prst="rect">
            <a:avLst/>
          </a:prstGeom>
        </p:spPr>
      </p:pic>
      <p:sp>
        <p:nvSpPr>
          <p:cNvPr id="9" name="Title 1">
            <a:extLst>
              <a:ext uri="{FF2B5EF4-FFF2-40B4-BE49-F238E27FC236}">
                <a16:creationId xmlns:a16="http://schemas.microsoft.com/office/drawing/2014/main" id="{91AD8648-37DF-3034-A7AD-0A483991131C}"/>
              </a:ext>
            </a:extLst>
          </p:cNvPr>
          <p:cNvSpPr>
            <a:spLocks noGrp="1"/>
          </p:cNvSpPr>
          <p:nvPr>
            <p:ph type="title" hasCustomPrompt="1"/>
          </p:nvPr>
        </p:nvSpPr>
        <p:spPr>
          <a:xfrm>
            <a:off x="720000" y="480000"/>
            <a:ext cx="10884135" cy="1093747"/>
          </a:xfrm>
          <a:prstGeom prst="rect">
            <a:avLst/>
          </a:prstGeom>
        </p:spPr>
        <p:txBody>
          <a:bodyPr/>
          <a:lstStyle>
            <a:lvl1pPr>
              <a:defRPr sz="2933"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nl-NL"/>
              <a:t>Contact</a:t>
            </a:r>
            <a:endParaRPr lang="en-US"/>
          </a:p>
        </p:txBody>
      </p:sp>
      <p:sp>
        <p:nvSpPr>
          <p:cNvPr id="10" name="Text Placeholder 2">
            <a:extLst>
              <a:ext uri="{FF2B5EF4-FFF2-40B4-BE49-F238E27FC236}">
                <a16:creationId xmlns:a16="http://schemas.microsoft.com/office/drawing/2014/main" id="{74581B7A-B0D8-7D99-CA09-9E37A4A32FF5}"/>
              </a:ext>
            </a:extLst>
          </p:cNvPr>
          <p:cNvSpPr>
            <a:spLocks noGrp="1"/>
          </p:cNvSpPr>
          <p:nvPr>
            <p:ph type="body" idx="1" hasCustomPrompt="1"/>
          </p:nvPr>
        </p:nvSpPr>
        <p:spPr>
          <a:xfrm>
            <a:off x="719998" y="5230264"/>
            <a:ext cx="9795601" cy="562224"/>
          </a:xfrm>
          <a:prstGeom prst="rect">
            <a:avLst/>
          </a:prstGeom>
        </p:spPr>
        <p:txBody>
          <a:bodyPr/>
          <a:lstStyle>
            <a:lvl1pPr marL="0" indent="0">
              <a:buNone/>
              <a:defRPr sz="1333">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l-NL"/>
              <a:t>Amsterdamseweg 206  |  1182 HL Amstelveen  |  www.gs1.nl  |  info@gs1.nl  |  020 511 38 20</a:t>
            </a:r>
          </a:p>
          <a:p>
            <a:pPr lvl="0"/>
            <a:endParaRPr lang="nl-NL"/>
          </a:p>
          <a:p>
            <a:pPr lvl="0"/>
            <a:endParaRPr lang="nl-NL"/>
          </a:p>
        </p:txBody>
      </p:sp>
      <p:sp>
        <p:nvSpPr>
          <p:cNvPr id="11" name="Text Placeholder 2">
            <a:extLst>
              <a:ext uri="{FF2B5EF4-FFF2-40B4-BE49-F238E27FC236}">
                <a16:creationId xmlns:a16="http://schemas.microsoft.com/office/drawing/2014/main" id="{22D1CBBA-A585-CD6A-9E0A-08897C6C4E3F}"/>
              </a:ext>
            </a:extLst>
          </p:cNvPr>
          <p:cNvSpPr>
            <a:spLocks noGrp="1"/>
          </p:cNvSpPr>
          <p:nvPr>
            <p:ph type="body" idx="10" hasCustomPrompt="1"/>
          </p:nvPr>
        </p:nvSpPr>
        <p:spPr>
          <a:xfrm>
            <a:off x="719999" y="4829333"/>
            <a:ext cx="8058293" cy="375920"/>
          </a:xfrm>
          <a:prstGeom prst="rect">
            <a:avLst/>
          </a:prstGeom>
        </p:spPr>
        <p:txBody>
          <a:bodyPr/>
          <a:lstStyle>
            <a:lvl1pPr marL="0" indent="0">
              <a:buNone/>
              <a:defRPr sz="1333" b="1">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l-NL"/>
              <a:t>GS1 Nederland</a:t>
            </a:r>
          </a:p>
        </p:txBody>
      </p:sp>
      <p:sp>
        <p:nvSpPr>
          <p:cNvPr id="13" name="Text Placeholder 2">
            <a:extLst>
              <a:ext uri="{FF2B5EF4-FFF2-40B4-BE49-F238E27FC236}">
                <a16:creationId xmlns:a16="http://schemas.microsoft.com/office/drawing/2014/main" id="{AAFED2B8-8424-3438-45B8-476CCD5F1D36}"/>
              </a:ext>
            </a:extLst>
          </p:cNvPr>
          <p:cNvSpPr>
            <a:spLocks noGrp="1"/>
          </p:cNvSpPr>
          <p:nvPr>
            <p:ph type="body" idx="11" hasCustomPrompt="1"/>
          </p:nvPr>
        </p:nvSpPr>
        <p:spPr>
          <a:xfrm>
            <a:off x="5342800" y="2515128"/>
            <a:ext cx="4969601" cy="375920"/>
          </a:xfrm>
          <a:prstGeom prst="rect">
            <a:avLst/>
          </a:prstGeom>
        </p:spPr>
        <p:txBody>
          <a:bodyPr/>
          <a:lstStyle>
            <a:lvl1pPr marL="0" indent="0">
              <a:buNone/>
              <a:defRPr sz="1600" b="1">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l-NL"/>
              <a:t>Contactpersoon</a:t>
            </a:r>
          </a:p>
        </p:txBody>
      </p:sp>
      <p:sp>
        <p:nvSpPr>
          <p:cNvPr id="14" name="Text Placeholder 2">
            <a:extLst>
              <a:ext uri="{FF2B5EF4-FFF2-40B4-BE49-F238E27FC236}">
                <a16:creationId xmlns:a16="http://schemas.microsoft.com/office/drawing/2014/main" id="{45910772-6013-6637-5C12-DDEC2DFFEAC2}"/>
              </a:ext>
            </a:extLst>
          </p:cNvPr>
          <p:cNvSpPr>
            <a:spLocks noGrp="1"/>
          </p:cNvSpPr>
          <p:nvPr>
            <p:ph type="body" idx="12" hasCustomPrompt="1"/>
          </p:nvPr>
        </p:nvSpPr>
        <p:spPr>
          <a:xfrm>
            <a:off x="5342800" y="2916059"/>
            <a:ext cx="4969601" cy="349549"/>
          </a:xfrm>
          <a:prstGeom prst="rect">
            <a:avLst/>
          </a:prstGeom>
        </p:spPr>
        <p:txBody>
          <a:bodyPr/>
          <a:lstStyle>
            <a:lvl1pPr marL="0" indent="0">
              <a:buNone/>
              <a:defRPr sz="1333">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l-NL"/>
              <a:t>E-mail</a:t>
            </a:r>
          </a:p>
        </p:txBody>
      </p:sp>
      <p:sp>
        <p:nvSpPr>
          <p:cNvPr id="15" name="Text Placeholder 2">
            <a:extLst>
              <a:ext uri="{FF2B5EF4-FFF2-40B4-BE49-F238E27FC236}">
                <a16:creationId xmlns:a16="http://schemas.microsoft.com/office/drawing/2014/main" id="{3889763A-5DB0-1E00-B4F8-C60C085939A2}"/>
              </a:ext>
            </a:extLst>
          </p:cNvPr>
          <p:cNvSpPr>
            <a:spLocks noGrp="1"/>
          </p:cNvSpPr>
          <p:nvPr>
            <p:ph type="body" idx="13" hasCustomPrompt="1"/>
          </p:nvPr>
        </p:nvSpPr>
        <p:spPr>
          <a:xfrm>
            <a:off x="5342800" y="3292798"/>
            <a:ext cx="4969601" cy="349549"/>
          </a:xfrm>
          <a:prstGeom prst="rect">
            <a:avLst/>
          </a:prstGeom>
        </p:spPr>
        <p:txBody>
          <a:bodyPr/>
          <a:lstStyle>
            <a:lvl1pPr marL="0" indent="0">
              <a:buNone/>
              <a:defRPr sz="1333">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l-NL"/>
              <a:t>Rechtstreeks telefoonnummer</a:t>
            </a:r>
          </a:p>
        </p:txBody>
      </p:sp>
      <p:pic>
        <p:nvPicPr>
          <p:cNvPr id="16" name="Afbeelding 15">
            <a:extLst>
              <a:ext uri="{FF2B5EF4-FFF2-40B4-BE49-F238E27FC236}">
                <a16:creationId xmlns:a16="http://schemas.microsoft.com/office/drawing/2014/main" id="{3650245A-487F-BC5C-C5D0-66F871F9A30F}"/>
              </a:ext>
            </a:extLst>
          </p:cNvPr>
          <p:cNvPicPr>
            <a:picLocks noChangeAspect="1"/>
          </p:cNvPicPr>
          <p:nvPr userDrawn="1"/>
        </p:nvPicPr>
        <p:blipFill>
          <a:blip r:embed="rId3"/>
          <a:stretch>
            <a:fillRect/>
          </a:stretch>
        </p:blipFill>
        <p:spPr>
          <a:xfrm>
            <a:off x="3175725" y="1819587"/>
            <a:ext cx="1902373" cy="1960908"/>
          </a:xfrm>
          <a:prstGeom prst="rect">
            <a:avLst/>
          </a:prstGeom>
        </p:spPr>
      </p:pic>
    </p:spTree>
    <p:extLst>
      <p:ext uri="{BB962C8B-B14F-4D97-AF65-F5344CB8AC3E}">
        <p14:creationId xmlns:p14="http://schemas.microsoft.com/office/powerpoint/2010/main" val="28333036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GS1 Standaardpagina">
    <p:bg>
      <p:bgPr>
        <a:blipFill dpi="0"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7">
            <a:extLst>
              <a:ext uri="{FF2B5EF4-FFF2-40B4-BE49-F238E27FC236}">
                <a16:creationId xmlns:a16="http://schemas.microsoft.com/office/drawing/2014/main" id="{B5819BE6-0054-52E7-FEBC-3B4AA8AFBBD5}"/>
              </a:ext>
            </a:extLst>
          </p:cNvPr>
          <p:cNvSpPr/>
          <p:nvPr userDrawn="1"/>
        </p:nvSpPr>
        <p:spPr>
          <a:xfrm>
            <a:off x="-5" y="0"/>
            <a:ext cx="12191999" cy="6082056"/>
          </a:xfrm>
          <a:prstGeom prst="rect">
            <a:avLst/>
          </a:prstGeom>
          <a:solidFill>
            <a:schemeClr val="bg1">
              <a:lumMod val="95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05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chemeClr val="bg2"/>
              </a:solidFill>
              <a:effectLst/>
              <a:uLnTx/>
              <a:uFillTx/>
              <a:latin typeface="Verdana"/>
              <a:ea typeface="+mn-ea"/>
              <a:cs typeface="+mn-cs"/>
            </a:endParaRPr>
          </a:p>
        </p:txBody>
      </p:sp>
      <p:sp>
        <p:nvSpPr>
          <p:cNvPr id="5" name="Titel 1">
            <a:extLst>
              <a:ext uri="{FF2B5EF4-FFF2-40B4-BE49-F238E27FC236}">
                <a16:creationId xmlns:a16="http://schemas.microsoft.com/office/drawing/2014/main" id="{99F2E8B1-001A-479C-9027-D5B056AC17E3}"/>
              </a:ext>
            </a:extLst>
          </p:cNvPr>
          <p:cNvSpPr>
            <a:spLocks noGrp="1"/>
          </p:cNvSpPr>
          <p:nvPr>
            <p:ph type="title" hasCustomPrompt="1"/>
          </p:nvPr>
        </p:nvSpPr>
        <p:spPr>
          <a:xfrm>
            <a:off x="719403" y="452669"/>
            <a:ext cx="10753195" cy="1142603"/>
          </a:xfrm>
          <a:prstGeom prst="rect">
            <a:avLst/>
          </a:prstGeom>
        </p:spPr>
        <p:txBody>
          <a:bodyPr/>
          <a:lstStyle>
            <a:lvl1pPr algn="l">
              <a:defRPr sz="2933" b="1">
                <a:solidFill>
                  <a:schemeClr val="tx2"/>
                </a:solidFill>
              </a:defRPr>
            </a:lvl1pPr>
          </a:lstStyle>
          <a:p>
            <a:r>
              <a:rPr lang="nl-NL"/>
              <a:t>Hier komt de titel</a:t>
            </a:r>
          </a:p>
        </p:txBody>
      </p:sp>
    </p:spTree>
    <p:extLst>
      <p:ext uri="{BB962C8B-B14F-4D97-AF65-F5344CB8AC3E}">
        <p14:creationId xmlns:p14="http://schemas.microsoft.com/office/powerpoint/2010/main" val="7193087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GS1 Standaardpagina">
    <p:bg>
      <p:bgPr>
        <a:blipFill dpi="0"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7">
            <a:extLst>
              <a:ext uri="{FF2B5EF4-FFF2-40B4-BE49-F238E27FC236}">
                <a16:creationId xmlns:a16="http://schemas.microsoft.com/office/drawing/2014/main" id="{B5819BE6-0054-52E7-FEBC-3B4AA8AFBBD5}"/>
              </a:ext>
            </a:extLst>
          </p:cNvPr>
          <p:cNvSpPr/>
          <p:nvPr userDrawn="1"/>
        </p:nvSpPr>
        <p:spPr>
          <a:xfrm>
            <a:off x="-5" y="0"/>
            <a:ext cx="12191999" cy="6082056"/>
          </a:xfrm>
          <a:prstGeom prst="rect">
            <a:avLst/>
          </a:prstGeom>
          <a:solidFill>
            <a:schemeClr val="bg1">
              <a:lumMod val="95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05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chemeClr val="bg2"/>
              </a:solidFill>
              <a:effectLst/>
              <a:uLnTx/>
              <a:uFillTx/>
              <a:latin typeface="Verdana"/>
              <a:ea typeface="+mn-ea"/>
              <a:cs typeface="+mn-cs"/>
            </a:endParaRPr>
          </a:p>
        </p:txBody>
      </p:sp>
      <p:sp>
        <p:nvSpPr>
          <p:cNvPr id="5" name="Titel 1">
            <a:extLst>
              <a:ext uri="{FF2B5EF4-FFF2-40B4-BE49-F238E27FC236}">
                <a16:creationId xmlns:a16="http://schemas.microsoft.com/office/drawing/2014/main" id="{99F2E8B1-001A-479C-9027-D5B056AC17E3}"/>
              </a:ext>
            </a:extLst>
          </p:cNvPr>
          <p:cNvSpPr>
            <a:spLocks noGrp="1"/>
          </p:cNvSpPr>
          <p:nvPr>
            <p:ph type="title" hasCustomPrompt="1"/>
          </p:nvPr>
        </p:nvSpPr>
        <p:spPr>
          <a:xfrm>
            <a:off x="719403" y="452669"/>
            <a:ext cx="10753195" cy="1142603"/>
          </a:xfrm>
          <a:prstGeom prst="rect">
            <a:avLst/>
          </a:prstGeom>
        </p:spPr>
        <p:txBody>
          <a:bodyPr/>
          <a:lstStyle>
            <a:lvl1pPr algn="l">
              <a:defRPr sz="2933" b="1">
                <a:solidFill>
                  <a:schemeClr val="tx2"/>
                </a:solidFill>
              </a:defRPr>
            </a:lvl1pPr>
          </a:lstStyle>
          <a:p>
            <a:r>
              <a:rPr lang="nl-NL"/>
              <a:t>Hier komt de titel</a:t>
            </a:r>
          </a:p>
        </p:txBody>
      </p:sp>
    </p:spTree>
    <p:extLst>
      <p:ext uri="{BB962C8B-B14F-4D97-AF65-F5344CB8AC3E}">
        <p14:creationId xmlns:p14="http://schemas.microsoft.com/office/powerpoint/2010/main" val="2051839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GS1 Standaardpagina + achtergrondafbeelding">
    <p:bg>
      <p:bgPr>
        <a:blipFill dpi="0"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7C97587-3F6E-F2DC-28B3-3FACE424E780}"/>
              </a:ext>
            </a:extLst>
          </p:cNvPr>
          <p:cNvSpPr/>
          <p:nvPr userDrawn="1"/>
        </p:nvSpPr>
        <p:spPr>
          <a:xfrm>
            <a:off x="-5" y="0"/>
            <a:ext cx="12191999" cy="6082056"/>
          </a:xfrm>
          <a:prstGeom prst="rect">
            <a:avLst/>
          </a:prstGeom>
          <a:solidFill>
            <a:schemeClr val="bg1">
              <a:lumMod val="95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05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chemeClr val="bg2"/>
              </a:solidFill>
              <a:effectLst/>
              <a:uLnTx/>
              <a:uFillTx/>
              <a:latin typeface="Verdana"/>
              <a:ea typeface="+mn-ea"/>
              <a:cs typeface="+mn-cs"/>
            </a:endParaRPr>
          </a:p>
        </p:txBody>
      </p:sp>
      <p:sp>
        <p:nvSpPr>
          <p:cNvPr id="3" name="Tijdelijke aanduiding voor afbeelding 2">
            <a:extLst>
              <a:ext uri="{FF2B5EF4-FFF2-40B4-BE49-F238E27FC236}">
                <a16:creationId xmlns:a16="http://schemas.microsoft.com/office/drawing/2014/main" id="{12DE1EE0-CF0D-4C59-5D94-935541A56C15}"/>
              </a:ext>
            </a:extLst>
          </p:cNvPr>
          <p:cNvSpPr>
            <a:spLocks noGrp="1"/>
          </p:cNvSpPr>
          <p:nvPr>
            <p:ph type="pic" idx="1" hasCustomPrompt="1"/>
          </p:nvPr>
        </p:nvSpPr>
        <p:spPr>
          <a:xfrm>
            <a:off x="-7427" y="13174"/>
            <a:ext cx="12192000" cy="6068881"/>
          </a:xfrm>
          <a:prstGeom prst="rect">
            <a:avLst/>
          </a:prstGeom>
        </p:spPr>
        <p:txBody>
          <a:bodyPr anchor="ctr" anchorCtr="0"/>
          <a:lstStyle>
            <a:lvl1pPr marL="0" indent="0" algn="ctr">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nl-NL"/>
              <a:t>Hier komt de achtergrondafbeelding</a:t>
            </a:r>
          </a:p>
        </p:txBody>
      </p:sp>
      <p:sp>
        <p:nvSpPr>
          <p:cNvPr id="4" name="Titel 1">
            <a:extLst>
              <a:ext uri="{FF2B5EF4-FFF2-40B4-BE49-F238E27FC236}">
                <a16:creationId xmlns:a16="http://schemas.microsoft.com/office/drawing/2014/main" id="{7EB87868-C736-A909-90CB-27D52B50D81C}"/>
              </a:ext>
            </a:extLst>
          </p:cNvPr>
          <p:cNvSpPr>
            <a:spLocks noGrp="1"/>
          </p:cNvSpPr>
          <p:nvPr>
            <p:ph type="title" hasCustomPrompt="1"/>
          </p:nvPr>
        </p:nvSpPr>
        <p:spPr>
          <a:xfrm>
            <a:off x="719403" y="452669"/>
            <a:ext cx="10753195" cy="1142603"/>
          </a:xfrm>
          <a:prstGeom prst="rect">
            <a:avLst/>
          </a:prstGeom>
        </p:spPr>
        <p:txBody>
          <a:bodyPr/>
          <a:lstStyle>
            <a:lvl1pPr algn="l">
              <a:defRPr sz="2933" b="1">
                <a:solidFill>
                  <a:schemeClr val="tx2"/>
                </a:solidFill>
              </a:defRPr>
            </a:lvl1pPr>
          </a:lstStyle>
          <a:p>
            <a:r>
              <a:rPr lang="nl-NL"/>
              <a:t>Hier komt de titel</a:t>
            </a:r>
          </a:p>
        </p:txBody>
      </p:sp>
    </p:spTree>
    <p:extLst>
      <p:ext uri="{BB962C8B-B14F-4D97-AF65-F5344CB8AC3E}">
        <p14:creationId xmlns:p14="http://schemas.microsoft.com/office/powerpoint/2010/main" val="2022509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42A1F5-4742-239F-86C5-F9A5F1B448EE}"/>
              </a:ext>
            </a:extLst>
          </p:cNvPr>
          <p:cNvSpPr>
            <a:spLocks noGrp="1"/>
          </p:cNvSpPr>
          <p:nvPr>
            <p:ph type="title" hasCustomPrompt="1"/>
          </p:nvPr>
        </p:nvSpPr>
        <p:spPr/>
        <p:txBody>
          <a:bodyPr/>
          <a:lstStyle>
            <a:lvl1pPr>
              <a:defRPr/>
            </a:lvl1pPr>
          </a:lstStyle>
          <a:p>
            <a:r>
              <a:rPr lang="nl-NL" dirty="0"/>
              <a:t>Titel en object-indeling</a:t>
            </a:r>
          </a:p>
        </p:txBody>
      </p:sp>
      <p:sp>
        <p:nvSpPr>
          <p:cNvPr id="3" name="Tijdelijke aanduiding voor inhoud 2">
            <a:extLst>
              <a:ext uri="{FF2B5EF4-FFF2-40B4-BE49-F238E27FC236}">
                <a16:creationId xmlns:a16="http://schemas.microsoft.com/office/drawing/2014/main" id="{EAF67AF7-577C-ED91-8F90-6BEF9BDC572E}"/>
              </a:ext>
            </a:extLst>
          </p:cNvPr>
          <p:cNvSpPr>
            <a:spLocks noGrp="1"/>
          </p:cNvSpPr>
          <p:nvPr>
            <p:ph idx="1" hasCustomPrompt="1"/>
          </p:nvPr>
        </p:nvSpPr>
        <p:spPr/>
        <p:txBody>
          <a:bodyPr/>
          <a:lstStyle/>
          <a:p>
            <a:pPr lvl="0"/>
            <a:r>
              <a:rPr lang="nl-NL" dirty="0"/>
              <a:t>Druk op tab voor opmaakstijlen van je tekst. Zorg dat je cursor aan het begin van je alinea staat. Shift-tab brengt je terug.</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425315002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GS1 Blanco">
    <p:bg>
      <p:bgPr>
        <a:blipFill dpi="0"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850533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ustom Industry Divider">
    <p:spTree>
      <p:nvGrpSpPr>
        <p:cNvPr id="1" name=""/>
        <p:cNvGrpSpPr/>
        <p:nvPr/>
      </p:nvGrpSpPr>
      <p:grpSpPr>
        <a:xfrm>
          <a:off x="0" y="0"/>
          <a:ext cx="0" cy="0"/>
          <a:chOff x="0" y="0"/>
          <a:chExt cx="0" cy="0"/>
        </a:xfrm>
      </p:grpSpPr>
      <p:sp>
        <p:nvSpPr>
          <p:cNvPr id="13" name="Rectangle 12"/>
          <p:cNvSpPr/>
          <p:nvPr userDrawn="1"/>
        </p:nvSpPr>
        <p:spPr>
          <a:xfrm>
            <a:off x="597139" y="551298"/>
            <a:ext cx="10997215" cy="4417252"/>
          </a:xfrm>
          <a:prstGeom prst="rect">
            <a:avLst/>
          </a:prstGeom>
          <a:solidFill>
            <a:srgbClr val="FF8200"/>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noProof="0"/>
          </a:p>
        </p:txBody>
      </p:sp>
      <p:sp>
        <p:nvSpPr>
          <p:cNvPr id="10" name="Text Placeholder 19"/>
          <p:cNvSpPr>
            <a:spLocks noGrp="1"/>
          </p:cNvSpPr>
          <p:nvPr>
            <p:ph type="body" sz="quarter" idx="18" hasCustomPrompt="1"/>
          </p:nvPr>
        </p:nvSpPr>
        <p:spPr>
          <a:xfrm>
            <a:off x="964381" y="2068591"/>
            <a:ext cx="10287632" cy="852703"/>
          </a:xfrm>
          <a:prstGeom prst="rect">
            <a:avLst/>
          </a:prstGeom>
        </p:spPr>
        <p:txBody>
          <a:bodyPr lIns="0" tIns="0" rIns="0" bIns="0"/>
          <a:lstStyle>
            <a:lvl1pPr marL="0" indent="0" algn="l">
              <a:buNone/>
              <a:defRPr sz="1867" b="0" i="0" cap="none" spc="120" baseline="0">
                <a:solidFill>
                  <a:srgbClr val="FFFFFF"/>
                </a:solidFill>
                <a:latin typeface="Verdana"/>
                <a:cs typeface="Verdana"/>
              </a:defRPr>
            </a:lvl1pPr>
          </a:lstStyle>
          <a:p>
            <a:pPr lvl="0"/>
            <a:r>
              <a:rPr lang="en-GB" noProof="0"/>
              <a:t>Click to Add Subtitle</a:t>
            </a:r>
          </a:p>
        </p:txBody>
      </p:sp>
      <p:sp>
        <p:nvSpPr>
          <p:cNvPr id="16" name="Title 2"/>
          <p:cNvSpPr>
            <a:spLocks noGrp="1"/>
          </p:cNvSpPr>
          <p:nvPr>
            <p:ph type="title" hasCustomPrompt="1"/>
          </p:nvPr>
        </p:nvSpPr>
        <p:spPr>
          <a:xfrm>
            <a:off x="964377" y="939775"/>
            <a:ext cx="10287636" cy="891165"/>
          </a:xfrm>
          <a:prstGeom prst="rect">
            <a:avLst/>
          </a:prstGeom>
        </p:spPr>
        <p:txBody>
          <a:bodyPr lIns="0" tIns="0" rIns="0" bIns="0" anchor="ctr" anchorCtr="0"/>
          <a:lstStyle>
            <a:lvl1pPr algn="l">
              <a:lnSpc>
                <a:spcPts val="4000"/>
              </a:lnSpc>
              <a:defRPr sz="3333" b="0" i="0" cap="none" spc="67" baseline="0">
                <a:solidFill>
                  <a:srgbClr val="FFFFFF"/>
                </a:solidFill>
                <a:latin typeface="Verdana"/>
                <a:cs typeface="Verdana"/>
              </a:defRPr>
            </a:lvl1pPr>
          </a:lstStyle>
          <a:p>
            <a:r>
              <a:rPr lang="en-GB" noProof="0"/>
              <a:t>Divider Slide</a:t>
            </a:r>
            <a:br>
              <a:rPr lang="en-GB" noProof="0"/>
            </a:br>
            <a:r>
              <a:rPr lang="en-GB" noProof="0"/>
              <a:t>Second Line Title</a:t>
            </a:r>
          </a:p>
        </p:txBody>
      </p:sp>
    </p:spTree>
    <p:extLst>
      <p:ext uri="{BB962C8B-B14F-4D97-AF65-F5344CB8AC3E}">
        <p14:creationId xmlns:p14="http://schemas.microsoft.com/office/powerpoint/2010/main" val="6093363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ustom Blue Industry Divider">
    <p:spTree>
      <p:nvGrpSpPr>
        <p:cNvPr id="1" name=""/>
        <p:cNvGrpSpPr/>
        <p:nvPr/>
      </p:nvGrpSpPr>
      <p:grpSpPr>
        <a:xfrm>
          <a:off x="0" y="0"/>
          <a:ext cx="0" cy="0"/>
          <a:chOff x="0" y="0"/>
          <a:chExt cx="0" cy="0"/>
        </a:xfrm>
      </p:grpSpPr>
      <p:sp>
        <p:nvSpPr>
          <p:cNvPr id="13" name="Rectangle 12"/>
          <p:cNvSpPr/>
          <p:nvPr userDrawn="1"/>
        </p:nvSpPr>
        <p:spPr>
          <a:xfrm>
            <a:off x="597139" y="551298"/>
            <a:ext cx="10997215" cy="4417252"/>
          </a:xfrm>
          <a:prstGeom prst="rect">
            <a:avLst/>
          </a:prstGeom>
          <a:solidFill>
            <a:srgbClr val="002C6C"/>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noProof="0"/>
          </a:p>
        </p:txBody>
      </p:sp>
      <p:sp>
        <p:nvSpPr>
          <p:cNvPr id="10" name="Text Placeholder 19"/>
          <p:cNvSpPr>
            <a:spLocks noGrp="1"/>
          </p:cNvSpPr>
          <p:nvPr>
            <p:ph type="body" sz="quarter" idx="18" hasCustomPrompt="1"/>
          </p:nvPr>
        </p:nvSpPr>
        <p:spPr>
          <a:xfrm>
            <a:off x="964381" y="2068591"/>
            <a:ext cx="10287632" cy="852703"/>
          </a:xfrm>
          <a:prstGeom prst="rect">
            <a:avLst/>
          </a:prstGeom>
        </p:spPr>
        <p:txBody>
          <a:bodyPr lIns="0" tIns="0" rIns="0" bIns="0"/>
          <a:lstStyle>
            <a:lvl1pPr marL="0" indent="0" algn="l">
              <a:buNone/>
              <a:defRPr sz="1867" b="0" i="0" cap="none" spc="120" baseline="0">
                <a:solidFill>
                  <a:srgbClr val="FFFFFF"/>
                </a:solidFill>
                <a:latin typeface="Verdana"/>
                <a:cs typeface="Verdana"/>
              </a:defRPr>
            </a:lvl1pPr>
          </a:lstStyle>
          <a:p>
            <a:pPr lvl="0"/>
            <a:r>
              <a:rPr lang="en-GB" noProof="0"/>
              <a:t>Click to Add Subtitle</a:t>
            </a:r>
          </a:p>
        </p:txBody>
      </p:sp>
      <p:sp>
        <p:nvSpPr>
          <p:cNvPr id="16" name="Title 2"/>
          <p:cNvSpPr>
            <a:spLocks noGrp="1"/>
          </p:cNvSpPr>
          <p:nvPr>
            <p:ph type="title" hasCustomPrompt="1"/>
          </p:nvPr>
        </p:nvSpPr>
        <p:spPr>
          <a:xfrm>
            <a:off x="964377" y="939775"/>
            <a:ext cx="10287636" cy="891165"/>
          </a:xfrm>
          <a:prstGeom prst="rect">
            <a:avLst/>
          </a:prstGeom>
        </p:spPr>
        <p:txBody>
          <a:bodyPr lIns="0" tIns="0" rIns="0" bIns="0" anchor="ctr" anchorCtr="0"/>
          <a:lstStyle>
            <a:lvl1pPr algn="l">
              <a:lnSpc>
                <a:spcPts val="4000"/>
              </a:lnSpc>
              <a:defRPr sz="3333" b="0" i="0" cap="none" spc="67" baseline="0">
                <a:solidFill>
                  <a:srgbClr val="FFFFFF"/>
                </a:solidFill>
                <a:latin typeface="Verdana"/>
                <a:cs typeface="Verdana"/>
              </a:defRPr>
            </a:lvl1pPr>
          </a:lstStyle>
          <a:p>
            <a:r>
              <a:rPr lang="en-GB" noProof="0"/>
              <a:t>Divider Slide</a:t>
            </a:r>
            <a:br>
              <a:rPr lang="en-GB" noProof="0"/>
            </a:br>
            <a:r>
              <a:rPr lang="en-GB" noProof="0"/>
              <a:t>Second Line Title</a:t>
            </a:r>
          </a:p>
        </p:txBody>
      </p:sp>
    </p:spTree>
    <p:extLst>
      <p:ext uri="{BB962C8B-B14F-4D97-AF65-F5344CB8AC3E}">
        <p14:creationId xmlns:p14="http://schemas.microsoft.com/office/powerpoint/2010/main" val="6780872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nco_GS1 Presentatie Mirjam">
    <p:bg>
      <p:bgPr>
        <a:blipFill dpi="0"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B000E150-4DEF-2B00-2DAE-56FE3CF6F561}"/>
              </a:ext>
            </a:extLst>
          </p:cNvPr>
          <p:cNvSpPr/>
          <p:nvPr userDrawn="1"/>
        </p:nvSpPr>
        <p:spPr>
          <a:xfrm>
            <a:off x="0" y="5637245"/>
            <a:ext cx="2159563" cy="1220755"/>
          </a:xfrm>
          <a:prstGeom prst="rect">
            <a:avLst/>
          </a:prstGeom>
          <a:solidFill>
            <a:schemeClr val="bg1"/>
          </a:solidFill>
          <a:ln w="25400" cap="flat" cmpd="sng" algn="ctr">
            <a:noFill/>
            <a:prstDash val="solid"/>
          </a:ln>
          <a:effectLst/>
        </p:spPr>
        <p:txBody>
          <a:bodyPr rtlCol="0" anchor="ctr"/>
          <a:lstStyle/>
          <a:p>
            <a:pPr marL="0" marR="0" indent="0" algn="ctr" defTabSz="1219170" eaLnBrk="1" fontAlgn="auto" latinLnBrk="0" hangingPunct="1">
              <a:lnSpc>
                <a:spcPct val="100000"/>
              </a:lnSpc>
              <a:spcBef>
                <a:spcPts val="0"/>
              </a:spcBef>
              <a:spcAft>
                <a:spcPts val="0"/>
              </a:spcAft>
              <a:buClrTx/>
              <a:buSzTx/>
              <a:buFontTx/>
              <a:buNone/>
              <a:tabLst/>
            </a:pPr>
            <a:endParaRPr kumimoji="0" lang="nl-NL" sz="2400" b="0" i="0" u="none" strike="noStrike" kern="0" cap="none" spc="0" normalizeH="0" baseline="0" noProof="0">
              <a:ln>
                <a:noFill/>
              </a:ln>
              <a:solidFill>
                <a:sysClr val="window" lastClr="FFFFFF"/>
              </a:solidFill>
              <a:effectLst/>
              <a:uLnTx/>
              <a:uFillTx/>
              <a:latin typeface="Verdana"/>
              <a:ea typeface="+mn-ea"/>
              <a:cs typeface="+mn-cs"/>
            </a:endParaRPr>
          </a:p>
        </p:txBody>
      </p:sp>
    </p:spTree>
    <p:extLst>
      <p:ext uri="{BB962C8B-B14F-4D97-AF65-F5344CB8AC3E}">
        <p14:creationId xmlns:p14="http://schemas.microsoft.com/office/powerpoint/2010/main" val="41554998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GS1 Presentatie Mirjam">
    <p:bg>
      <p:bgPr>
        <a:blipFill dpi="0"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615977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Header - Full Image">
    <p:spTree>
      <p:nvGrpSpPr>
        <p:cNvPr id="1" name=""/>
        <p:cNvGrpSpPr/>
        <p:nvPr/>
      </p:nvGrpSpPr>
      <p:grpSpPr>
        <a:xfrm>
          <a:off x="0" y="0"/>
          <a:ext cx="0" cy="0"/>
          <a:chOff x="0" y="0"/>
          <a:chExt cx="0" cy="0"/>
        </a:xfrm>
      </p:grpSpPr>
      <p:sp>
        <p:nvSpPr>
          <p:cNvPr id="5" name="Picture Placeholder 2"/>
          <p:cNvSpPr>
            <a:spLocks noGrp="1"/>
          </p:cNvSpPr>
          <p:nvPr>
            <p:ph type="pic" sz="quarter" idx="13" hasCustomPrompt="1"/>
          </p:nvPr>
        </p:nvSpPr>
        <p:spPr>
          <a:xfrm>
            <a:off x="0" y="0"/>
            <a:ext cx="12192000" cy="6055784"/>
          </a:xfrm>
          <a:prstGeom prst="rect">
            <a:avLst/>
          </a:prstGeom>
        </p:spPr>
        <p:txBody>
          <a:bodyPr anchor="ctr" anchorCtr="0"/>
          <a:lstStyle>
            <a:lvl1pPr marL="98998" indent="0" algn="ctr">
              <a:buNone/>
              <a:defRPr sz="2267">
                <a:solidFill>
                  <a:schemeClr val="tx2"/>
                </a:solidFill>
              </a:defRPr>
            </a:lvl1pPr>
          </a:lstStyle>
          <a:p>
            <a:r>
              <a:rPr lang="en-GB" noProof="0" dirty="0"/>
              <a:t>Click to insert image</a:t>
            </a:r>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‹nr.›</a:t>
            </a:fld>
            <a:endParaRPr lang="en-GB" noProof="0" dirty="0"/>
          </a:p>
        </p:txBody>
      </p:sp>
      <p:sp>
        <p:nvSpPr>
          <p:cNvPr id="7" name="Text Placeholder 10"/>
          <p:cNvSpPr>
            <a:spLocks noGrp="1"/>
          </p:cNvSpPr>
          <p:nvPr>
            <p:ph type="body" sz="quarter" idx="14" hasCustomPrompt="1"/>
          </p:nvPr>
        </p:nvSpPr>
        <p:spPr>
          <a:xfrm>
            <a:off x="609600" y="701344"/>
            <a:ext cx="10983760" cy="2118056"/>
          </a:xfrm>
          <a:prstGeom prst="rect">
            <a:avLst/>
          </a:prstGeom>
        </p:spPr>
        <p:txBody>
          <a:bodyPr lIns="0" tIns="0" rIns="0" bIns="0"/>
          <a:lstStyle>
            <a:lvl1pPr marL="98998" indent="0">
              <a:lnSpc>
                <a:spcPct val="100000"/>
              </a:lnSpc>
              <a:buNone/>
              <a:defRPr sz="5333" b="1">
                <a:solidFill>
                  <a:schemeClr val="bg1"/>
                </a:solidFill>
              </a:defRPr>
            </a:lvl1pPr>
            <a:lvl2pPr marL="362991" indent="0">
              <a:buNone/>
              <a:defRPr>
                <a:solidFill>
                  <a:schemeClr val="bg1"/>
                </a:solidFill>
              </a:defRPr>
            </a:lvl2pPr>
            <a:lvl3pPr marL="718182" indent="0">
              <a:buNone/>
              <a:defRPr>
                <a:solidFill>
                  <a:schemeClr val="bg1"/>
                </a:solidFill>
              </a:defRPr>
            </a:lvl3pPr>
            <a:lvl4pPr marL="1096802" indent="0">
              <a:buNone/>
              <a:defRPr>
                <a:solidFill>
                  <a:schemeClr val="bg1"/>
                </a:solidFill>
              </a:defRPr>
            </a:lvl4pPr>
            <a:lvl5pPr marL="1384795" indent="0">
              <a:buNone/>
              <a:defRPr>
                <a:solidFill>
                  <a:schemeClr val="bg1"/>
                </a:solidFill>
              </a:defRPr>
            </a:lvl5pPr>
          </a:lstStyle>
          <a:p>
            <a:pPr lvl="0"/>
            <a:r>
              <a:rPr lang="en-GB" noProof="0" dirty="0"/>
              <a:t>Click to edit header</a:t>
            </a:r>
          </a:p>
        </p:txBody>
      </p:sp>
    </p:spTree>
    <p:extLst>
      <p:ext uri="{BB962C8B-B14F-4D97-AF65-F5344CB8AC3E}">
        <p14:creationId xmlns:p14="http://schemas.microsoft.com/office/powerpoint/2010/main" val="11291194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Header Sky">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‹nr.›</a:t>
            </a:fld>
            <a:endParaRPr lang="en-GB" noProof="0" dirty="0"/>
          </a:p>
        </p:txBody>
      </p:sp>
      <p:sp>
        <p:nvSpPr>
          <p:cNvPr id="5" name="Rectangle 4"/>
          <p:cNvSpPr/>
          <p:nvPr userDrawn="1"/>
        </p:nvSpPr>
        <p:spPr>
          <a:xfrm>
            <a:off x="0" y="0"/>
            <a:ext cx="12192000" cy="6055056"/>
          </a:xfrm>
          <a:prstGeom prst="rect">
            <a:avLst/>
          </a:prstGeom>
          <a:solidFill>
            <a:schemeClr val="accent2"/>
          </a:solidFill>
          <a:ln w="25400" cap="flat" cmpd="sng" algn="ctr">
            <a:noFill/>
            <a:prstDash val="solid"/>
          </a:ln>
          <a:effectLst/>
        </p:spPr>
        <p:txBody>
          <a:bodyPr rtlCol="0" anchor="ctr"/>
          <a:lstStyle/>
          <a:p>
            <a:pPr marL="0" marR="0" indent="0" algn="ctr" defTabSz="1219170" eaLnBrk="1" fontAlgn="auto" latinLnBrk="0" hangingPunct="1">
              <a:lnSpc>
                <a:spcPct val="100000"/>
              </a:lnSpc>
              <a:spcBef>
                <a:spcPts val="0"/>
              </a:spcBef>
              <a:spcAft>
                <a:spcPts val="0"/>
              </a:spcAft>
              <a:buClrTx/>
              <a:buSzTx/>
              <a:buFontTx/>
              <a:buNone/>
              <a:tabLst/>
            </a:pPr>
            <a:endParaRPr kumimoji="0" lang="en-GB" sz="2400" b="0" i="0" u="none" strike="noStrike" kern="0" cap="none" spc="0" normalizeH="0" baseline="0" noProof="0" dirty="0">
              <a:ln>
                <a:noFill/>
              </a:ln>
              <a:solidFill>
                <a:sysClr val="window" lastClr="FFFFFF"/>
              </a:solidFill>
              <a:effectLst/>
              <a:uLnTx/>
              <a:uFillTx/>
              <a:latin typeface="Verdana"/>
              <a:ea typeface="+mn-ea"/>
              <a:cs typeface="+mn-cs"/>
            </a:endParaRPr>
          </a:p>
        </p:txBody>
      </p:sp>
      <p:sp>
        <p:nvSpPr>
          <p:cNvPr id="6" name="Text Placeholder 10"/>
          <p:cNvSpPr>
            <a:spLocks noGrp="1"/>
          </p:cNvSpPr>
          <p:nvPr>
            <p:ph type="body" sz="quarter" idx="14" hasCustomPrompt="1"/>
          </p:nvPr>
        </p:nvSpPr>
        <p:spPr>
          <a:xfrm>
            <a:off x="609600" y="701344"/>
            <a:ext cx="10983760" cy="2118056"/>
          </a:xfrm>
          <a:prstGeom prst="rect">
            <a:avLst/>
          </a:prstGeom>
        </p:spPr>
        <p:txBody>
          <a:bodyPr lIns="0" tIns="0" rIns="0" bIns="0"/>
          <a:lstStyle>
            <a:lvl1pPr marL="98998" indent="0">
              <a:lnSpc>
                <a:spcPct val="100000"/>
              </a:lnSpc>
              <a:buNone/>
              <a:defRPr sz="5333" b="1">
                <a:solidFill>
                  <a:schemeClr val="bg1"/>
                </a:solidFill>
              </a:defRPr>
            </a:lvl1pPr>
            <a:lvl2pPr marL="362991" indent="0">
              <a:buNone/>
              <a:defRPr>
                <a:solidFill>
                  <a:schemeClr val="bg1"/>
                </a:solidFill>
              </a:defRPr>
            </a:lvl2pPr>
            <a:lvl3pPr marL="718182" indent="0">
              <a:buNone/>
              <a:defRPr>
                <a:solidFill>
                  <a:schemeClr val="bg1"/>
                </a:solidFill>
              </a:defRPr>
            </a:lvl3pPr>
            <a:lvl4pPr marL="1096802" indent="0">
              <a:buNone/>
              <a:defRPr>
                <a:solidFill>
                  <a:schemeClr val="bg1"/>
                </a:solidFill>
              </a:defRPr>
            </a:lvl4pPr>
            <a:lvl5pPr marL="1384795" indent="0">
              <a:buNone/>
              <a:defRPr>
                <a:solidFill>
                  <a:schemeClr val="bg1"/>
                </a:solidFill>
              </a:defRPr>
            </a:lvl5pPr>
          </a:lstStyle>
          <a:p>
            <a:pPr lvl="0"/>
            <a:r>
              <a:rPr lang="en-GB" noProof="0" dirty="0"/>
              <a:t>Click to edit header</a:t>
            </a:r>
          </a:p>
        </p:txBody>
      </p:sp>
    </p:spTree>
    <p:extLst>
      <p:ext uri="{BB962C8B-B14F-4D97-AF65-F5344CB8AC3E}">
        <p14:creationId xmlns:p14="http://schemas.microsoft.com/office/powerpoint/2010/main" val="391521198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GS1 Standaardpagina">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Rectangle 7">
            <a:extLst>
              <a:ext uri="{FF2B5EF4-FFF2-40B4-BE49-F238E27FC236}">
                <a16:creationId xmlns:a16="http://schemas.microsoft.com/office/drawing/2014/main" id="{B5819BE6-0054-52E7-FEBC-3B4AA8AFBBD5}"/>
              </a:ext>
            </a:extLst>
          </p:cNvPr>
          <p:cNvSpPr/>
          <p:nvPr userDrawn="1"/>
        </p:nvSpPr>
        <p:spPr>
          <a:xfrm>
            <a:off x="-5" y="0"/>
            <a:ext cx="12191999" cy="6082056"/>
          </a:xfrm>
          <a:prstGeom prst="rect">
            <a:avLst/>
          </a:prstGeom>
          <a:solidFill>
            <a:schemeClr val="bg1">
              <a:lumMod val="95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05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chemeClr val="bg2"/>
              </a:solidFill>
              <a:effectLst/>
              <a:uLnTx/>
              <a:uFillTx/>
              <a:latin typeface="Verdana"/>
              <a:ea typeface="+mn-ea"/>
              <a:cs typeface="+mn-cs"/>
            </a:endParaRPr>
          </a:p>
        </p:txBody>
      </p:sp>
      <p:sp>
        <p:nvSpPr>
          <p:cNvPr id="5" name="Titel 1">
            <a:extLst>
              <a:ext uri="{FF2B5EF4-FFF2-40B4-BE49-F238E27FC236}">
                <a16:creationId xmlns:a16="http://schemas.microsoft.com/office/drawing/2014/main" id="{99F2E8B1-001A-479C-9027-D5B056AC17E3}"/>
              </a:ext>
            </a:extLst>
          </p:cNvPr>
          <p:cNvSpPr>
            <a:spLocks noGrp="1"/>
          </p:cNvSpPr>
          <p:nvPr>
            <p:ph type="title" hasCustomPrompt="1"/>
          </p:nvPr>
        </p:nvSpPr>
        <p:spPr>
          <a:xfrm>
            <a:off x="719403" y="452669"/>
            <a:ext cx="10753195" cy="1142603"/>
          </a:xfrm>
          <a:prstGeom prst="rect">
            <a:avLst/>
          </a:prstGeom>
        </p:spPr>
        <p:txBody>
          <a:bodyPr/>
          <a:lstStyle>
            <a:lvl1pPr algn="l">
              <a:defRPr sz="2933" b="1">
                <a:solidFill>
                  <a:schemeClr val="tx2"/>
                </a:solidFill>
              </a:defRPr>
            </a:lvl1pPr>
          </a:lstStyle>
          <a:p>
            <a:r>
              <a:rPr lang="nl-NL"/>
              <a:t>Hier komt de titel</a:t>
            </a:r>
          </a:p>
        </p:txBody>
      </p:sp>
    </p:spTree>
    <p:extLst>
      <p:ext uri="{BB962C8B-B14F-4D97-AF65-F5344CB8AC3E}">
        <p14:creationId xmlns:p14="http://schemas.microsoft.com/office/powerpoint/2010/main" val="275719284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GB" noProof="0"/>
              <a:t>Click to Edit Title</a:t>
            </a:r>
          </a:p>
        </p:txBody>
      </p:sp>
      <p:sp>
        <p:nvSpPr>
          <p:cNvPr id="5" name="Slide Number Placeholder 4"/>
          <p:cNvSpPr>
            <a:spLocks noGrp="1"/>
          </p:cNvSpPr>
          <p:nvPr>
            <p:ph type="sldNum" sz="quarter" idx="10"/>
          </p:nvPr>
        </p:nvSpPr>
        <p:spPr/>
        <p:txBody>
          <a:bodyPr/>
          <a:lstStyle/>
          <a:p>
            <a:pPr fontAlgn="base">
              <a:spcAft>
                <a:spcPct val="0"/>
              </a:spcAft>
              <a:defRPr/>
            </a:pPr>
            <a:fld id="{4472AB7F-E8D0-4874-A9B8-335B68DC5F05}" type="slidenum">
              <a:rPr lang="en-GB" noProof="0" smtClean="0"/>
              <a:pPr fontAlgn="base">
                <a:spcAft>
                  <a:spcPct val="0"/>
                </a:spcAft>
                <a:defRPr/>
              </a:pPr>
              <a:t>‹nr.›</a:t>
            </a:fld>
            <a:endParaRPr lang="en-GB" noProof="0"/>
          </a:p>
        </p:txBody>
      </p:sp>
    </p:spTree>
    <p:extLst>
      <p:ext uri="{BB962C8B-B14F-4D97-AF65-F5344CB8AC3E}">
        <p14:creationId xmlns:p14="http://schemas.microsoft.com/office/powerpoint/2010/main" val="132522172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ext Only">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GB" noProof="0"/>
              <a:t>Click to Edit Title</a:t>
            </a:r>
          </a:p>
        </p:txBody>
      </p:sp>
      <p:sp>
        <p:nvSpPr>
          <p:cNvPr id="5" name="Slide Number Placeholder 4"/>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‹nr.›</a:t>
            </a:fld>
            <a:endParaRPr lang="en-GB" noProof="0"/>
          </a:p>
        </p:txBody>
      </p:sp>
      <p:sp>
        <p:nvSpPr>
          <p:cNvPr id="9" name="Text Placeholder 2"/>
          <p:cNvSpPr>
            <a:spLocks noGrp="1"/>
          </p:cNvSpPr>
          <p:nvPr>
            <p:ph idx="11" hasCustomPrompt="1"/>
          </p:nvPr>
        </p:nvSpPr>
        <p:spPr bwMode="auto">
          <a:xfrm>
            <a:off x="596961" y="1455212"/>
            <a:ext cx="10988943" cy="4416115"/>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a:buClr>
                <a:schemeClr val="accent2"/>
              </a:buClr>
              <a:defRPr sz="2000"/>
            </a:lvl1pPr>
            <a:lvl2pPr>
              <a:buClr>
                <a:schemeClr val="accent2"/>
              </a:buClr>
              <a:defRPr sz="2000"/>
            </a:lvl2pPr>
            <a:lvl3pPr>
              <a:buClr>
                <a:schemeClr val="accent2"/>
              </a:buClr>
              <a:defRPr sz="2000"/>
            </a:lvl3pPr>
            <a:lvl4pPr>
              <a:buClr>
                <a:schemeClr val="accent2"/>
              </a:buClr>
              <a:defRPr sz="2000"/>
            </a:lvl4pPr>
            <a:lvl5pPr>
              <a:buClr>
                <a:schemeClr val="accent2"/>
              </a:buClr>
              <a:defRPr sz="20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3341629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 tekst 1-kolom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29FCD5-5B2B-E21E-F75A-6A3820924A00}"/>
              </a:ext>
            </a:extLst>
          </p:cNvPr>
          <p:cNvSpPr>
            <a:spLocks noGrp="1"/>
          </p:cNvSpPr>
          <p:nvPr>
            <p:ph type="title" hasCustomPrompt="1"/>
          </p:nvPr>
        </p:nvSpPr>
        <p:spPr/>
        <p:txBody>
          <a:bodyPr/>
          <a:lstStyle>
            <a:lvl1pPr>
              <a:defRPr/>
            </a:lvl1pPr>
          </a:lstStyle>
          <a:p>
            <a:r>
              <a:rPr lang="nl-NL" dirty="0"/>
              <a:t>Titel + tekst 1-koloms-indeling</a:t>
            </a:r>
          </a:p>
        </p:txBody>
      </p:sp>
      <p:sp>
        <p:nvSpPr>
          <p:cNvPr id="6" name="Tijdelijke aanduiding voor tekst 6">
            <a:extLst>
              <a:ext uri="{FF2B5EF4-FFF2-40B4-BE49-F238E27FC236}">
                <a16:creationId xmlns:a16="http://schemas.microsoft.com/office/drawing/2014/main" id="{6666F75D-237D-2E1A-5708-B22436DE69F0}"/>
              </a:ext>
            </a:extLst>
          </p:cNvPr>
          <p:cNvSpPr>
            <a:spLocks noGrp="1"/>
          </p:cNvSpPr>
          <p:nvPr>
            <p:ph type="body" sz="quarter" idx="13" hasCustomPrompt="1"/>
          </p:nvPr>
        </p:nvSpPr>
        <p:spPr>
          <a:xfrm>
            <a:off x="839416" y="2132856"/>
            <a:ext cx="10512798" cy="3744069"/>
          </a:xfrm>
        </p:spPr>
        <p:txBody>
          <a:bodyPr/>
          <a:lstStyle/>
          <a:p>
            <a:pPr lvl="0"/>
            <a:r>
              <a:rPr lang="nl-NL" dirty="0"/>
              <a:t>Druk op tab voor opmaakstijlen van je tekst. Zorg dat je cursor aan het begin van je alinea staat. Shift-tab brengt je terug.</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p:txBody>
      </p:sp>
      <p:sp>
        <p:nvSpPr>
          <p:cNvPr id="8" name="Tijdelijke aanduiding voor tekst 6">
            <a:extLst>
              <a:ext uri="{FF2B5EF4-FFF2-40B4-BE49-F238E27FC236}">
                <a16:creationId xmlns:a16="http://schemas.microsoft.com/office/drawing/2014/main" id="{23E93373-E255-92DB-2D68-3899D6DCEDE5}"/>
              </a:ext>
            </a:extLst>
          </p:cNvPr>
          <p:cNvSpPr>
            <a:spLocks noGrp="1"/>
          </p:cNvSpPr>
          <p:nvPr>
            <p:ph type="body" sz="quarter" idx="14" hasCustomPrompt="1"/>
          </p:nvPr>
        </p:nvSpPr>
        <p:spPr>
          <a:xfrm>
            <a:off x="839416" y="1667595"/>
            <a:ext cx="10512798" cy="249299"/>
          </a:xfrm>
        </p:spPr>
        <p:txBody>
          <a:bodyPr>
            <a:spAutoFit/>
          </a:bodyPr>
          <a:lstStyle>
            <a:lvl1pPr marL="0" indent="0">
              <a:buFontTx/>
              <a:buNone/>
              <a:defRPr sz="1800" b="1" i="0"/>
            </a:lvl1pPr>
            <a:lvl2pPr marL="0" indent="0">
              <a:buFontTx/>
              <a:buNone/>
              <a:defRPr sz="1800" b="1" i="0"/>
            </a:lvl2pPr>
            <a:lvl3pPr marL="0" indent="0">
              <a:buFontTx/>
              <a:buNone/>
              <a:defRPr sz="1800" b="1" i="0"/>
            </a:lvl3pPr>
            <a:lvl4pPr marL="0" indent="0">
              <a:buFontTx/>
              <a:buNone/>
              <a:defRPr sz="1800" b="1" i="0"/>
            </a:lvl4pPr>
            <a:lvl5pPr marL="0" indent="0">
              <a:buFontTx/>
              <a:buNone/>
              <a:defRPr sz="1800" b="1" i="0"/>
            </a:lvl5pPr>
            <a:lvl6pPr marL="0" indent="0">
              <a:buFontTx/>
              <a:buNone/>
              <a:defRPr sz="1800" b="1" i="0"/>
            </a:lvl6pPr>
            <a:lvl7pPr marL="0" indent="0">
              <a:buFontTx/>
              <a:buNone/>
              <a:defRPr sz="1800" b="1" i="0"/>
            </a:lvl7pPr>
            <a:lvl8pPr marL="0" indent="0">
              <a:buFontTx/>
              <a:buNone/>
              <a:defRPr sz="1800" b="1" i="0"/>
            </a:lvl8pPr>
            <a:lvl9pPr marL="0" indent="0">
              <a:buFontTx/>
              <a:buNone/>
              <a:defRPr sz="1800" b="1" i="0"/>
            </a:lvl9pPr>
          </a:lstStyle>
          <a:p>
            <a:pPr lvl="0"/>
            <a:r>
              <a:rPr lang="nl-NL" dirty="0"/>
              <a:t>Hier komt een kop</a:t>
            </a:r>
          </a:p>
        </p:txBody>
      </p:sp>
    </p:spTree>
    <p:extLst>
      <p:ext uri="{BB962C8B-B14F-4D97-AF65-F5344CB8AC3E}">
        <p14:creationId xmlns:p14="http://schemas.microsoft.com/office/powerpoint/2010/main" val="419273712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ext with Heading">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pPr fontAlgn="base">
              <a:spcAft>
                <a:spcPct val="0"/>
              </a:spcAft>
              <a:defRPr/>
            </a:pPr>
            <a:fld id="{4472AB7F-E8D0-4874-A9B8-335B68DC5F05}" type="slidenum">
              <a:rPr lang="en-GB" noProof="0" smtClean="0"/>
              <a:pPr fontAlgn="base">
                <a:spcAft>
                  <a:spcPct val="0"/>
                </a:spcAft>
                <a:defRPr/>
              </a:pPr>
              <a:t>‹nr.›</a:t>
            </a:fld>
            <a:endParaRPr lang="en-GB" noProof="0"/>
          </a:p>
        </p:txBody>
      </p:sp>
      <p:sp>
        <p:nvSpPr>
          <p:cNvPr id="7" name="Title 6"/>
          <p:cNvSpPr>
            <a:spLocks noGrp="1"/>
          </p:cNvSpPr>
          <p:nvPr>
            <p:ph type="title" hasCustomPrompt="1"/>
          </p:nvPr>
        </p:nvSpPr>
        <p:spPr/>
        <p:txBody>
          <a:bodyPr/>
          <a:lstStyle/>
          <a:p>
            <a:r>
              <a:rPr lang="en-GB" noProof="0"/>
              <a:t>Click to Edit Title</a:t>
            </a:r>
          </a:p>
        </p:txBody>
      </p:sp>
      <p:sp>
        <p:nvSpPr>
          <p:cNvPr id="9" name="Text Placeholder 5"/>
          <p:cNvSpPr>
            <a:spLocks noGrp="1"/>
          </p:cNvSpPr>
          <p:nvPr>
            <p:ph type="body" sz="quarter" idx="11" hasCustomPrompt="1"/>
          </p:nvPr>
        </p:nvSpPr>
        <p:spPr>
          <a:xfrm>
            <a:off x="596981" y="1455920"/>
            <a:ext cx="10995323" cy="498081"/>
          </a:xfrm>
          <a:prstGeom prst="rect">
            <a:avLst/>
          </a:prstGeom>
        </p:spPr>
        <p:txBody>
          <a:bodyPr>
            <a:noAutofit/>
          </a:bodyPr>
          <a:lstStyle>
            <a:lvl1pPr marL="0" indent="0">
              <a:lnSpc>
                <a:spcPct val="100000"/>
              </a:lnSpc>
              <a:buFontTx/>
              <a:buNone/>
              <a:defRPr sz="2400" b="1" i="0"/>
            </a:lvl1pPr>
          </a:lstStyle>
          <a:p>
            <a:pPr lvl="0"/>
            <a:r>
              <a:rPr lang="en-GB" noProof="0"/>
              <a:t>Click to edit heading</a:t>
            </a:r>
          </a:p>
        </p:txBody>
      </p:sp>
      <p:sp>
        <p:nvSpPr>
          <p:cNvPr id="10" name="Text Placeholder 2"/>
          <p:cNvSpPr>
            <a:spLocks noGrp="1"/>
          </p:cNvSpPr>
          <p:nvPr>
            <p:ph idx="15" hasCustomPrompt="1"/>
          </p:nvPr>
        </p:nvSpPr>
        <p:spPr bwMode="auto">
          <a:xfrm>
            <a:off x="596961" y="2073412"/>
            <a:ext cx="10988943" cy="3797915"/>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a:buClr>
                <a:schemeClr val="accent2"/>
              </a:buClr>
              <a:defRPr sz="2000"/>
            </a:lvl1pPr>
            <a:lvl2pPr>
              <a:buClr>
                <a:schemeClr val="accent2"/>
              </a:buClr>
              <a:defRPr sz="2000"/>
            </a:lvl2pPr>
            <a:lvl3pPr>
              <a:buClr>
                <a:schemeClr val="accent2"/>
              </a:buClr>
              <a:defRPr sz="2000"/>
            </a:lvl3pPr>
            <a:lvl4pPr>
              <a:buClr>
                <a:schemeClr val="accent2"/>
              </a:buClr>
              <a:defRPr sz="2000"/>
            </a:lvl4pPr>
            <a:lvl5pPr>
              <a:buClr>
                <a:schemeClr val="accent2"/>
              </a:buClr>
              <a:defRPr sz="20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415268090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2-Line Introduction">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‹nr.›</a:t>
            </a:fld>
            <a:endParaRPr lang="en-GB" noProof="0"/>
          </a:p>
        </p:txBody>
      </p:sp>
      <p:sp>
        <p:nvSpPr>
          <p:cNvPr id="3" name="Title 2"/>
          <p:cNvSpPr>
            <a:spLocks noGrp="1"/>
          </p:cNvSpPr>
          <p:nvPr>
            <p:ph type="title" hasCustomPrompt="1"/>
          </p:nvPr>
        </p:nvSpPr>
        <p:spPr/>
        <p:txBody>
          <a:bodyPr/>
          <a:lstStyle/>
          <a:p>
            <a:r>
              <a:rPr lang="en-GB" noProof="0"/>
              <a:t>Click to Edit Title</a:t>
            </a:r>
          </a:p>
        </p:txBody>
      </p:sp>
      <p:sp>
        <p:nvSpPr>
          <p:cNvPr id="8" name="Text Placeholder 5"/>
          <p:cNvSpPr>
            <a:spLocks noGrp="1"/>
          </p:cNvSpPr>
          <p:nvPr>
            <p:ph type="body" sz="quarter" idx="11" hasCustomPrompt="1"/>
          </p:nvPr>
        </p:nvSpPr>
        <p:spPr>
          <a:xfrm>
            <a:off x="596981" y="1455920"/>
            <a:ext cx="10995323" cy="867171"/>
          </a:xfrm>
          <a:prstGeom prst="rect">
            <a:avLst/>
          </a:prstGeom>
        </p:spPr>
        <p:txBody>
          <a:bodyPr>
            <a:noAutofit/>
          </a:bodyPr>
          <a:lstStyle>
            <a:lvl1pPr marL="0" indent="0">
              <a:lnSpc>
                <a:spcPct val="100000"/>
              </a:lnSpc>
              <a:buFontTx/>
              <a:buNone/>
              <a:defRPr sz="2400" b="1" i="0">
                <a:solidFill>
                  <a:schemeClr val="accent2"/>
                </a:solidFill>
              </a:defRPr>
            </a:lvl1pPr>
          </a:lstStyle>
          <a:p>
            <a:pPr lvl="0"/>
            <a:r>
              <a:rPr lang="en-GB" noProof="0"/>
              <a:t>Click to edit text. Main idea, quote, or phrase two lines and under may go in this text box. </a:t>
            </a:r>
          </a:p>
        </p:txBody>
      </p:sp>
      <p:sp>
        <p:nvSpPr>
          <p:cNvPr id="9" name="Text Placeholder 2"/>
          <p:cNvSpPr>
            <a:spLocks noGrp="1"/>
          </p:cNvSpPr>
          <p:nvPr>
            <p:ph idx="15" hasCustomPrompt="1"/>
          </p:nvPr>
        </p:nvSpPr>
        <p:spPr bwMode="auto">
          <a:xfrm>
            <a:off x="596961" y="2444691"/>
            <a:ext cx="10988943" cy="3426636"/>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a:buClr>
                <a:schemeClr val="accent2"/>
              </a:buClr>
              <a:defRPr sz="2000"/>
            </a:lvl1pPr>
            <a:lvl2pPr>
              <a:buClr>
                <a:schemeClr val="accent2"/>
              </a:buClr>
              <a:defRPr sz="2000"/>
            </a:lvl2pPr>
            <a:lvl3pPr>
              <a:buClr>
                <a:schemeClr val="accent2"/>
              </a:buClr>
              <a:defRPr sz="2000"/>
            </a:lvl3pPr>
            <a:lvl4pPr>
              <a:buClr>
                <a:schemeClr val="accent2"/>
              </a:buClr>
              <a:defRPr sz="2000"/>
            </a:lvl4pPr>
            <a:lvl5pPr>
              <a:buClr>
                <a:schemeClr val="accent2"/>
              </a:buClr>
              <a:defRPr sz="20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142617801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3-Line Introduction">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‹nr.›</a:t>
            </a:fld>
            <a:endParaRPr lang="en-GB" noProof="0"/>
          </a:p>
        </p:txBody>
      </p:sp>
      <p:sp>
        <p:nvSpPr>
          <p:cNvPr id="3" name="Title 2"/>
          <p:cNvSpPr>
            <a:spLocks noGrp="1"/>
          </p:cNvSpPr>
          <p:nvPr>
            <p:ph type="title" hasCustomPrompt="1"/>
          </p:nvPr>
        </p:nvSpPr>
        <p:spPr/>
        <p:txBody>
          <a:bodyPr/>
          <a:lstStyle/>
          <a:p>
            <a:r>
              <a:rPr lang="en-GB" noProof="0"/>
              <a:t>Click to Edit Title</a:t>
            </a:r>
          </a:p>
        </p:txBody>
      </p:sp>
      <p:sp>
        <p:nvSpPr>
          <p:cNvPr id="8" name="Text Placeholder 5"/>
          <p:cNvSpPr>
            <a:spLocks noGrp="1"/>
          </p:cNvSpPr>
          <p:nvPr>
            <p:ph type="body" sz="quarter" idx="11" hasCustomPrompt="1"/>
          </p:nvPr>
        </p:nvSpPr>
        <p:spPr>
          <a:xfrm>
            <a:off x="596981" y="1455920"/>
            <a:ext cx="10995323" cy="1161163"/>
          </a:xfrm>
          <a:prstGeom prst="rect">
            <a:avLst/>
          </a:prstGeom>
        </p:spPr>
        <p:txBody>
          <a:bodyPr>
            <a:noAutofit/>
          </a:bodyPr>
          <a:lstStyle>
            <a:lvl1pPr marL="0" marR="0" indent="0" algn="l" defTabSz="609525" rtl="0" eaLnBrk="1" fontAlgn="base" latinLnBrk="0" hangingPunct="1">
              <a:lnSpc>
                <a:spcPct val="100000"/>
              </a:lnSpc>
              <a:spcBef>
                <a:spcPct val="20000"/>
              </a:spcBef>
              <a:spcAft>
                <a:spcPct val="0"/>
              </a:spcAft>
              <a:buClr>
                <a:schemeClr val="accent1"/>
              </a:buClr>
              <a:buSzTx/>
              <a:buFontTx/>
              <a:buNone/>
              <a:tabLst/>
              <a:defRPr sz="2400" b="1" i="0">
                <a:solidFill>
                  <a:schemeClr val="accent2"/>
                </a:solidFill>
              </a:defRPr>
            </a:lvl1pPr>
          </a:lstStyle>
          <a:p>
            <a:pPr marL="0" marR="0" lvl="0" indent="0" algn="l" defTabSz="609525" rtl="0" eaLnBrk="1" fontAlgn="base" latinLnBrk="0" hangingPunct="1">
              <a:lnSpc>
                <a:spcPct val="100000"/>
              </a:lnSpc>
              <a:spcBef>
                <a:spcPct val="20000"/>
              </a:spcBef>
              <a:spcAft>
                <a:spcPct val="0"/>
              </a:spcAft>
              <a:buClr>
                <a:schemeClr val="accent1"/>
              </a:buClr>
              <a:buSzTx/>
              <a:buFontTx/>
              <a:buNone/>
              <a:tabLst/>
              <a:defRPr/>
            </a:pPr>
            <a:r>
              <a:rPr lang="en-GB" noProof="0"/>
              <a:t>Click to edit text. Main idea, quote, or phrase three lines and under may go in this text box. For text over three lines adjust the size of this box.</a:t>
            </a:r>
          </a:p>
        </p:txBody>
      </p:sp>
      <p:sp>
        <p:nvSpPr>
          <p:cNvPr id="9" name="Text Placeholder 2"/>
          <p:cNvSpPr>
            <a:spLocks noGrp="1"/>
          </p:cNvSpPr>
          <p:nvPr>
            <p:ph idx="15" hasCustomPrompt="1"/>
          </p:nvPr>
        </p:nvSpPr>
        <p:spPr bwMode="auto">
          <a:xfrm>
            <a:off x="596961" y="2743202"/>
            <a:ext cx="10988943" cy="3128125"/>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a:buClr>
                <a:schemeClr val="accent2"/>
              </a:buClr>
              <a:defRPr sz="2000"/>
            </a:lvl1pPr>
            <a:lvl2pPr>
              <a:buClr>
                <a:schemeClr val="accent2"/>
              </a:buClr>
              <a:defRPr sz="2000"/>
            </a:lvl2pPr>
            <a:lvl3pPr>
              <a:buClr>
                <a:schemeClr val="accent2"/>
              </a:buClr>
              <a:defRPr sz="2000"/>
            </a:lvl3pPr>
            <a:lvl4pPr>
              <a:buClr>
                <a:schemeClr val="accent2"/>
              </a:buClr>
              <a:defRPr sz="2000"/>
            </a:lvl4pPr>
            <a:lvl5pPr>
              <a:buClr>
                <a:schemeClr val="accent2"/>
              </a:buClr>
              <a:defRPr sz="20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13757416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2-Column Text">
    <p:spTree>
      <p:nvGrpSpPr>
        <p:cNvPr id="1" name=""/>
        <p:cNvGrpSpPr/>
        <p:nvPr/>
      </p:nvGrpSpPr>
      <p:grpSpPr>
        <a:xfrm>
          <a:off x="0" y="0"/>
          <a:ext cx="0" cy="0"/>
          <a:chOff x="0" y="0"/>
          <a:chExt cx="0" cy="0"/>
        </a:xfrm>
      </p:grpSpPr>
      <p:sp>
        <p:nvSpPr>
          <p:cNvPr id="3" name="Slide Number Placeholder 2"/>
          <p:cNvSpPr>
            <a:spLocks noGrp="1"/>
          </p:cNvSpPr>
          <p:nvPr>
            <p:ph type="sldNum" sz="quarter" idx="21"/>
          </p:nvPr>
        </p:nvSpPr>
        <p:spPr/>
        <p:txBody>
          <a:bodyPr/>
          <a:lstStyle/>
          <a:p>
            <a:pPr fontAlgn="base">
              <a:spcAft>
                <a:spcPct val="0"/>
              </a:spcAft>
              <a:defRPr/>
            </a:pPr>
            <a:fld id="{4472AB7F-E8D0-4874-A9B8-335B68DC5F05}" type="slidenum">
              <a:rPr lang="en-GB" noProof="0" smtClean="0"/>
              <a:pPr fontAlgn="base">
                <a:spcAft>
                  <a:spcPct val="0"/>
                </a:spcAft>
                <a:defRPr/>
              </a:pPr>
              <a:t>‹nr.›</a:t>
            </a:fld>
            <a:endParaRPr lang="en-GB" noProof="0"/>
          </a:p>
        </p:txBody>
      </p:sp>
      <p:sp>
        <p:nvSpPr>
          <p:cNvPr id="5" name="Title 4"/>
          <p:cNvSpPr>
            <a:spLocks noGrp="1"/>
          </p:cNvSpPr>
          <p:nvPr>
            <p:ph type="title" hasCustomPrompt="1"/>
          </p:nvPr>
        </p:nvSpPr>
        <p:spPr/>
        <p:txBody>
          <a:bodyPr/>
          <a:lstStyle/>
          <a:p>
            <a:r>
              <a:rPr lang="en-GB" noProof="0"/>
              <a:t>Click to Edit Title</a:t>
            </a:r>
          </a:p>
        </p:txBody>
      </p:sp>
      <p:sp>
        <p:nvSpPr>
          <p:cNvPr id="11" name="Text Placeholder 5"/>
          <p:cNvSpPr>
            <a:spLocks noGrp="1"/>
          </p:cNvSpPr>
          <p:nvPr>
            <p:ph type="body" sz="quarter" idx="15" hasCustomPrompt="1"/>
          </p:nvPr>
        </p:nvSpPr>
        <p:spPr>
          <a:xfrm>
            <a:off x="606661" y="1455429"/>
            <a:ext cx="5223516" cy="737544"/>
          </a:xfrm>
          <a:prstGeom prst="rect">
            <a:avLst/>
          </a:prstGeom>
        </p:spPr>
        <p:txBody>
          <a:bodyPr anchor="b" anchorCtr="0">
            <a:noAutofit/>
          </a:bodyPr>
          <a:lstStyle>
            <a:lvl1pPr marL="0" indent="0">
              <a:lnSpc>
                <a:spcPct val="100000"/>
              </a:lnSpc>
              <a:buFontTx/>
              <a:buNone/>
              <a:defRPr sz="2400" b="1" i="0"/>
            </a:lvl1pPr>
          </a:lstStyle>
          <a:p>
            <a:pPr lvl="0"/>
            <a:r>
              <a:rPr lang="en-GB" noProof="0"/>
              <a:t>Click to edit heading</a:t>
            </a:r>
          </a:p>
        </p:txBody>
      </p:sp>
      <p:sp>
        <p:nvSpPr>
          <p:cNvPr id="12" name="Text Placeholder 12"/>
          <p:cNvSpPr>
            <a:spLocks noGrp="1"/>
          </p:cNvSpPr>
          <p:nvPr>
            <p:ph type="body" sz="quarter" idx="17" hasCustomPrompt="1"/>
          </p:nvPr>
        </p:nvSpPr>
        <p:spPr>
          <a:xfrm>
            <a:off x="607626" y="2233089"/>
            <a:ext cx="5221380" cy="3638544"/>
          </a:xfrm>
          <a:prstGeom prst="rect">
            <a:avLst/>
          </a:prstGeom>
        </p:spPr>
        <p:txBody>
          <a:bodyPr>
            <a:noAutofit/>
          </a:bodyPr>
          <a:lstStyle>
            <a:lvl1pPr>
              <a:lnSpc>
                <a:spcPct val="100000"/>
              </a:lnSpc>
              <a:buClr>
                <a:schemeClr val="accent2"/>
              </a:buClr>
              <a:defRPr sz="1733"/>
            </a:lvl1pPr>
            <a:lvl2pPr>
              <a:lnSpc>
                <a:spcPct val="100000"/>
              </a:lnSpc>
              <a:buClr>
                <a:schemeClr val="accent2"/>
              </a:buClr>
              <a:defRPr sz="1733"/>
            </a:lvl2pPr>
            <a:lvl3pPr>
              <a:lnSpc>
                <a:spcPct val="100000"/>
              </a:lnSpc>
              <a:buClr>
                <a:schemeClr val="accent2"/>
              </a:buClr>
              <a:defRPr sz="1733"/>
            </a:lvl3pPr>
            <a:lvl4pPr>
              <a:lnSpc>
                <a:spcPct val="100000"/>
              </a:lnSpc>
              <a:buClr>
                <a:schemeClr val="accent2"/>
              </a:buClr>
              <a:defRPr sz="1733"/>
            </a:lvl4pPr>
            <a:lvl5pPr>
              <a:lnSpc>
                <a:spcPct val="100000"/>
              </a:lnSpc>
              <a:buClr>
                <a:schemeClr val="accent2"/>
              </a:buClr>
              <a:defRPr sz="1733"/>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Text Placeholder 5"/>
          <p:cNvSpPr>
            <a:spLocks noGrp="1"/>
          </p:cNvSpPr>
          <p:nvPr>
            <p:ph type="body" sz="quarter" idx="19" hasCustomPrompt="1"/>
          </p:nvPr>
        </p:nvSpPr>
        <p:spPr>
          <a:xfrm>
            <a:off x="6362700" y="1455429"/>
            <a:ext cx="5224363" cy="737544"/>
          </a:xfrm>
          <a:prstGeom prst="rect">
            <a:avLst/>
          </a:prstGeom>
        </p:spPr>
        <p:txBody>
          <a:bodyPr anchor="b" anchorCtr="0">
            <a:noAutofit/>
          </a:bodyPr>
          <a:lstStyle>
            <a:lvl1pPr marL="0" indent="0">
              <a:lnSpc>
                <a:spcPct val="100000"/>
              </a:lnSpc>
              <a:buFontTx/>
              <a:buNone/>
              <a:defRPr sz="2400" b="1" i="0"/>
            </a:lvl1pPr>
          </a:lstStyle>
          <a:p>
            <a:pPr lvl="0"/>
            <a:r>
              <a:rPr lang="en-GB" noProof="0"/>
              <a:t>Click to edit heading</a:t>
            </a:r>
          </a:p>
        </p:txBody>
      </p:sp>
      <p:sp>
        <p:nvSpPr>
          <p:cNvPr id="14" name="Text Placeholder 12"/>
          <p:cNvSpPr>
            <a:spLocks noGrp="1"/>
          </p:cNvSpPr>
          <p:nvPr>
            <p:ph type="body" sz="quarter" idx="20" hasCustomPrompt="1"/>
          </p:nvPr>
        </p:nvSpPr>
        <p:spPr>
          <a:xfrm>
            <a:off x="6364513" y="2233089"/>
            <a:ext cx="5221380" cy="3638544"/>
          </a:xfrm>
          <a:prstGeom prst="rect">
            <a:avLst/>
          </a:prstGeom>
        </p:spPr>
        <p:txBody>
          <a:bodyPr>
            <a:noAutofit/>
          </a:bodyPr>
          <a:lstStyle>
            <a:lvl1pPr>
              <a:lnSpc>
                <a:spcPct val="100000"/>
              </a:lnSpc>
              <a:buClr>
                <a:schemeClr val="accent2"/>
              </a:buClr>
              <a:defRPr sz="1733"/>
            </a:lvl1pPr>
            <a:lvl2pPr>
              <a:lnSpc>
                <a:spcPct val="100000"/>
              </a:lnSpc>
              <a:buClr>
                <a:schemeClr val="accent2"/>
              </a:buClr>
              <a:defRPr sz="1733"/>
            </a:lvl2pPr>
            <a:lvl3pPr>
              <a:lnSpc>
                <a:spcPct val="100000"/>
              </a:lnSpc>
              <a:buClr>
                <a:schemeClr val="accent2"/>
              </a:buClr>
              <a:defRPr sz="1733"/>
            </a:lvl3pPr>
            <a:lvl4pPr>
              <a:lnSpc>
                <a:spcPct val="100000"/>
              </a:lnSpc>
              <a:buClr>
                <a:schemeClr val="accent2"/>
              </a:buClr>
              <a:defRPr sz="1733"/>
            </a:lvl4pPr>
            <a:lvl5pPr>
              <a:lnSpc>
                <a:spcPct val="100000"/>
              </a:lnSpc>
              <a:buClr>
                <a:schemeClr val="accent2"/>
              </a:buClr>
              <a:defRPr sz="1733"/>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10148124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3-Column Text">
    <p:spTree>
      <p:nvGrpSpPr>
        <p:cNvPr id="1" name=""/>
        <p:cNvGrpSpPr/>
        <p:nvPr/>
      </p:nvGrpSpPr>
      <p:grpSpPr>
        <a:xfrm>
          <a:off x="0" y="0"/>
          <a:ext cx="0" cy="0"/>
          <a:chOff x="0" y="0"/>
          <a:chExt cx="0" cy="0"/>
        </a:xfrm>
      </p:grpSpPr>
      <p:sp>
        <p:nvSpPr>
          <p:cNvPr id="3" name="Slide Number Placeholder 2"/>
          <p:cNvSpPr>
            <a:spLocks noGrp="1"/>
          </p:cNvSpPr>
          <p:nvPr>
            <p:ph type="sldNum" sz="quarter" idx="22"/>
          </p:nvPr>
        </p:nvSpPr>
        <p:spPr/>
        <p:txBody>
          <a:bodyPr/>
          <a:lstStyle/>
          <a:p>
            <a:pPr fontAlgn="base">
              <a:spcAft>
                <a:spcPct val="0"/>
              </a:spcAft>
              <a:defRPr/>
            </a:pPr>
            <a:fld id="{4472AB7F-E8D0-4874-A9B8-335B68DC5F05}" type="slidenum">
              <a:rPr lang="en-GB" noProof="0" smtClean="0"/>
              <a:pPr fontAlgn="base">
                <a:spcAft>
                  <a:spcPct val="0"/>
                </a:spcAft>
                <a:defRPr/>
              </a:pPr>
              <a:t>‹nr.›</a:t>
            </a:fld>
            <a:endParaRPr lang="en-GB" noProof="0"/>
          </a:p>
        </p:txBody>
      </p:sp>
      <p:sp>
        <p:nvSpPr>
          <p:cNvPr id="6" name="Title 5"/>
          <p:cNvSpPr>
            <a:spLocks noGrp="1"/>
          </p:cNvSpPr>
          <p:nvPr>
            <p:ph type="title" hasCustomPrompt="1"/>
          </p:nvPr>
        </p:nvSpPr>
        <p:spPr/>
        <p:txBody>
          <a:bodyPr/>
          <a:lstStyle/>
          <a:p>
            <a:r>
              <a:rPr lang="en-GB" noProof="0"/>
              <a:t>Click to Edit Title</a:t>
            </a:r>
          </a:p>
        </p:txBody>
      </p:sp>
      <p:sp>
        <p:nvSpPr>
          <p:cNvPr id="14" name="Text Placeholder 5"/>
          <p:cNvSpPr>
            <a:spLocks noGrp="1"/>
          </p:cNvSpPr>
          <p:nvPr>
            <p:ph type="body" sz="quarter" idx="15" hasCustomPrompt="1"/>
          </p:nvPr>
        </p:nvSpPr>
        <p:spPr>
          <a:xfrm>
            <a:off x="596982" y="1455429"/>
            <a:ext cx="3348485" cy="737544"/>
          </a:xfrm>
          <a:prstGeom prst="rect">
            <a:avLst/>
          </a:prstGeom>
        </p:spPr>
        <p:txBody>
          <a:bodyPr anchor="b" anchorCtr="0">
            <a:noAutofit/>
          </a:bodyPr>
          <a:lstStyle>
            <a:lvl1pPr marL="0" indent="0">
              <a:lnSpc>
                <a:spcPct val="100000"/>
              </a:lnSpc>
              <a:buFontTx/>
              <a:buNone/>
              <a:defRPr sz="2000" b="1" i="0" baseline="0"/>
            </a:lvl1pPr>
          </a:lstStyle>
          <a:p>
            <a:pPr lvl="0"/>
            <a:r>
              <a:rPr lang="en-GB" noProof="0"/>
              <a:t>Click to edit heading </a:t>
            </a:r>
          </a:p>
        </p:txBody>
      </p:sp>
      <p:sp>
        <p:nvSpPr>
          <p:cNvPr id="17" name="Text Placeholder 12"/>
          <p:cNvSpPr>
            <a:spLocks noGrp="1"/>
          </p:cNvSpPr>
          <p:nvPr>
            <p:ph type="body" sz="quarter" idx="17" hasCustomPrompt="1"/>
          </p:nvPr>
        </p:nvSpPr>
        <p:spPr>
          <a:xfrm>
            <a:off x="596982" y="2247358"/>
            <a:ext cx="3347489" cy="3625500"/>
          </a:xfrm>
          <a:prstGeom prst="rect">
            <a:avLst/>
          </a:prstGeom>
        </p:spPr>
        <p:txBody>
          <a:bodyPr>
            <a:noAutofit/>
          </a:bodyPr>
          <a:lstStyle>
            <a:lvl1pPr>
              <a:lnSpc>
                <a:spcPct val="100000"/>
              </a:lnSpc>
              <a:buClr>
                <a:schemeClr val="accent2"/>
              </a:buClr>
              <a:defRPr sz="1467"/>
            </a:lvl1pPr>
            <a:lvl2pPr>
              <a:lnSpc>
                <a:spcPct val="100000"/>
              </a:lnSpc>
              <a:buClr>
                <a:schemeClr val="accent2"/>
              </a:buClr>
              <a:defRPr sz="1467"/>
            </a:lvl2pPr>
            <a:lvl3pPr>
              <a:lnSpc>
                <a:spcPct val="100000"/>
              </a:lnSpc>
              <a:buClr>
                <a:schemeClr val="accent2"/>
              </a:buClr>
              <a:defRPr sz="1467"/>
            </a:lvl3pPr>
            <a:lvl4pPr>
              <a:lnSpc>
                <a:spcPct val="100000"/>
              </a:lnSpc>
              <a:buClr>
                <a:schemeClr val="accent2"/>
              </a:buClr>
              <a:defRPr sz="1467"/>
            </a:lvl4pPr>
            <a:lvl5pPr>
              <a:lnSpc>
                <a:spcPct val="100000"/>
              </a:lnSpc>
              <a:buClr>
                <a:schemeClr val="accent2"/>
              </a:buClr>
              <a:defRPr sz="1467"/>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0" name="Text Placeholder 5"/>
          <p:cNvSpPr>
            <a:spLocks noGrp="1"/>
          </p:cNvSpPr>
          <p:nvPr>
            <p:ph type="body" sz="quarter" idx="23" hasCustomPrompt="1"/>
          </p:nvPr>
        </p:nvSpPr>
        <p:spPr>
          <a:xfrm>
            <a:off x="4363339" y="1455429"/>
            <a:ext cx="3348485" cy="737544"/>
          </a:xfrm>
          <a:prstGeom prst="rect">
            <a:avLst/>
          </a:prstGeom>
        </p:spPr>
        <p:txBody>
          <a:bodyPr anchor="b" anchorCtr="0">
            <a:noAutofit/>
          </a:bodyPr>
          <a:lstStyle>
            <a:lvl1pPr marL="0" indent="0">
              <a:lnSpc>
                <a:spcPct val="100000"/>
              </a:lnSpc>
              <a:buFontTx/>
              <a:buNone/>
              <a:defRPr sz="2000" b="1" i="0" baseline="0"/>
            </a:lvl1pPr>
          </a:lstStyle>
          <a:p>
            <a:pPr lvl="0"/>
            <a:r>
              <a:rPr lang="en-GB" noProof="0"/>
              <a:t>Click to edit heading </a:t>
            </a:r>
          </a:p>
        </p:txBody>
      </p:sp>
      <p:sp>
        <p:nvSpPr>
          <p:cNvPr id="21" name="Text Placeholder 12"/>
          <p:cNvSpPr>
            <a:spLocks noGrp="1"/>
          </p:cNvSpPr>
          <p:nvPr>
            <p:ph type="body" sz="quarter" idx="24" hasCustomPrompt="1"/>
          </p:nvPr>
        </p:nvSpPr>
        <p:spPr>
          <a:xfrm>
            <a:off x="4363838" y="2247358"/>
            <a:ext cx="3347489" cy="3625500"/>
          </a:xfrm>
          <a:prstGeom prst="rect">
            <a:avLst/>
          </a:prstGeom>
        </p:spPr>
        <p:txBody>
          <a:bodyPr>
            <a:noAutofit/>
          </a:bodyPr>
          <a:lstStyle>
            <a:lvl1pPr>
              <a:lnSpc>
                <a:spcPct val="100000"/>
              </a:lnSpc>
              <a:buClr>
                <a:schemeClr val="accent2"/>
              </a:buClr>
              <a:defRPr sz="1467"/>
            </a:lvl1pPr>
            <a:lvl2pPr>
              <a:lnSpc>
                <a:spcPct val="100000"/>
              </a:lnSpc>
              <a:buClr>
                <a:schemeClr val="accent2"/>
              </a:buClr>
              <a:defRPr sz="1467"/>
            </a:lvl2pPr>
            <a:lvl3pPr>
              <a:lnSpc>
                <a:spcPct val="100000"/>
              </a:lnSpc>
              <a:buClr>
                <a:schemeClr val="accent2"/>
              </a:buClr>
              <a:defRPr sz="1467"/>
            </a:lvl3pPr>
            <a:lvl4pPr>
              <a:lnSpc>
                <a:spcPct val="100000"/>
              </a:lnSpc>
              <a:buClr>
                <a:schemeClr val="accent2"/>
              </a:buClr>
              <a:defRPr sz="1467"/>
            </a:lvl4pPr>
            <a:lvl5pPr>
              <a:lnSpc>
                <a:spcPct val="100000"/>
              </a:lnSpc>
              <a:buClr>
                <a:schemeClr val="accent2"/>
              </a:buClr>
              <a:defRPr sz="1467"/>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2" name="Text Placeholder 5"/>
          <p:cNvSpPr>
            <a:spLocks noGrp="1"/>
          </p:cNvSpPr>
          <p:nvPr>
            <p:ph type="body" sz="quarter" idx="25" hasCustomPrompt="1"/>
          </p:nvPr>
        </p:nvSpPr>
        <p:spPr>
          <a:xfrm>
            <a:off x="8236902" y="1455429"/>
            <a:ext cx="3348485" cy="737544"/>
          </a:xfrm>
          <a:prstGeom prst="rect">
            <a:avLst/>
          </a:prstGeom>
        </p:spPr>
        <p:txBody>
          <a:bodyPr anchor="b" anchorCtr="0">
            <a:noAutofit/>
          </a:bodyPr>
          <a:lstStyle>
            <a:lvl1pPr marL="0" indent="0">
              <a:lnSpc>
                <a:spcPct val="100000"/>
              </a:lnSpc>
              <a:buFontTx/>
              <a:buNone/>
              <a:defRPr sz="2000" b="1" i="0" baseline="0"/>
            </a:lvl1pPr>
          </a:lstStyle>
          <a:p>
            <a:pPr lvl="0"/>
            <a:r>
              <a:rPr lang="en-GB" noProof="0"/>
              <a:t>Click to edit heading </a:t>
            </a:r>
          </a:p>
        </p:txBody>
      </p:sp>
      <p:sp>
        <p:nvSpPr>
          <p:cNvPr id="23" name="Text Placeholder 12"/>
          <p:cNvSpPr>
            <a:spLocks noGrp="1"/>
          </p:cNvSpPr>
          <p:nvPr>
            <p:ph type="body" sz="quarter" idx="26" hasCustomPrompt="1"/>
          </p:nvPr>
        </p:nvSpPr>
        <p:spPr>
          <a:xfrm>
            <a:off x="8237401" y="2247358"/>
            <a:ext cx="3347489" cy="3625500"/>
          </a:xfrm>
          <a:prstGeom prst="rect">
            <a:avLst/>
          </a:prstGeom>
        </p:spPr>
        <p:txBody>
          <a:bodyPr>
            <a:noAutofit/>
          </a:bodyPr>
          <a:lstStyle>
            <a:lvl1pPr>
              <a:lnSpc>
                <a:spcPct val="100000"/>
              </a:lnSpc>
              <a:buClr>
                <a:schemeClr val="accent2"/>
              </a:buClr>
              <a:defRPr sz="1467"/>
            </a:lvl1pPr>
            <a:lvl2pPr>
              <a:lnSpc>
                <a:spcPct val="100000"/>
              </a:lnSpc>
              <a:buClr>
                <a:schemeClr val="accent2"/>
              </a:buClr>
              <a:defRPr sz="1467"/>
            </a:lvl2pPr>
            <a:lvl3pPr>
              <a:lnSpc>
                <a:spcPct val="100000"/>
              </a:lnSpc>
              <a:buClr>
                <a:schemeClr val="accent2"/>
              </a:buClr>
              <a:defRPr sz="1467"/>
            </a:lvl3pPr>
            <a:lvl4pPr>
              <a:lnSpc>
                <a:spcPct val="100000"/>
              </a:lnSpc>
              <a:buClr>
                <a:schemeClr val="accent2"/>
              </a:buClr>
              <a:defRPr sz="1467"/>
            </a:lvl4pPr>
            <a:lvl5pPr>
              <a:lnSpc>
                <a:spcPct val="100000"/>
              </a:lnSpc>
              <a:buClr>
                <a:schemeClr val="accent2"/>
              </a:buClr>
              <a:defRPr sz="1467"/>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22877679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Photo Left">
    <p:spTree>
      <p:nvGrpSpPr>
        <p:cNvPr id="1" name=""/>
        <p:cNvGrpSpPr/>
        <p:nvPr/>
      </p:nvGrpSpPr>
      <p:grpSpPr>
        <a:xfrm>
          <a:off x="0" y="0"/>
          <a:ext cx="0" cy="0"/>
          <a:chOff x="0" y="0"/>
          <a:chExt cx="0" cy="0"/>
        </a:xfrm>
      </p:grpSpPr>
      <p:sp>
        <p:nvSpPr>
          <p:cNvPr id="3" name="Slide Number Placeholder 2"/>
          <p:cNvSpPr>
            <a:spLocks noGrp="1"/>
          </p:cNvSpPr>
          <p:nvPr>
            <p:ph type="sldNum" sz="quarter" idx="21"/>
          </p:nvPr>
        </p:nvSpPr>
        <p:spPr/>
        <p:txBody>
          <a:bodyPr/>
          <a:lstStyle/>
          <a:p>
            <a:pPr fontAlgn="base">
              <a:spcAft>
                <a:spcPct val="0"/>
              </a:spcAft>
              <a:defRPr/>
            </a:pPr>
            <a:fld id="{4472AB7F-E8D0-4874-A9B8-335B68DC5F05}" type="slidenum">
              <a:rPr lang="en-GB" noProof="0" smtClean="0"/>
              <a:pPr fontAlgn="base">
                <a:spcAft>
                  <a:spcPct val="0"/>
                </a:spcAft>
                <a:defRPr/>
              </a:pPr>
              <a:t>‹nr.›</a:t>
            </a:fld>
            <a:endParaRPr lang="en-GB" noProof="0"/>
          </a:p>
        </p:txBody>
      </p:sp>
      <p:sp>
        <p:nvSpPr>
          <p:cNvPr id="5" name="Title 4"/>
          <p:cNvSpPr>
            <a:spLocks noGrp="1"/>
          </p:cNvSpPr>
          <p:nvPr>
            <p:ph type="title" hasCustomPrompt="1"/>
          </p:nvPr>
        </p:nvSpPr>
        <p:spPr/>
        <p:txBody>
          <a:bodyPr/>
          <a:lstStyle/>
          <a:p>
            <a:r>
              <a:rPr lang="en-GB" noProof="0"/>
              <a:t>Click to Edit Title</a:t>
            </a:r>
          </a:p>
        </p:txBody>
      </p:sp>
      <p:sp>
        <p:nvSpPr>
          <p:cNvPr id="11" name="Text Placeholder 12"/>
          <p:cNvSpPr>
            <a:spLocks noGrp="1"/>
          </p:cNvSpPr>
          <p:nvPr>
            <p:ph type="body" sz="quarter" idx="20" hasCustomPrompt="1"/>
          </p:nvPr>
        </p:nvSpPr>
        <p:spPr>
          <a:xfrm>
            <a:off x="6168484" y="2419234"/>
            <a:ext cx="5412941" cy="3292260"/>
          </a:xfrm>
          <a:prstGeom prst="rect">
            <a:avLst/>
          </a:prstGeom>
        </p:spPr>
        <p:txBody>
          <a:bodyPr>
            <a:noAutofit/>
          </a:bodyPr>
          <a:lstStyle>
            <a:lvl1pPr>
              <a:lnSpc>
                <a:spcPct val="100000"/>
              </a:lnSpc>
              <a:buClr>
                <a:schemeClr val="accent2"/>
              </a:buClr>
              <a:defRPr sz="1733"/>
            </a:lvl1pPr>
            <a:lvl2pPr>
              <a:lnSpc>
                <a:spcPct val="100000"/>
              </a:lnSpc>
              <a:buClr>
                <a:schemeClr val="accent2"/>
              </a:buClr>
              <a:defRPr sz="1733"/>
            </a:lvl2pPr>
            <a:lvl3pPr>
              <a:lnSpc>
                <a:spcPct val="100000"/>
              </a:lnSpc>
              <a:buClr>
                <a:schemeClr val="accent2"/>
              </a:buClr>
              <a:defRPr sz="1733"/>
            </a:lvl3pPr>
            <a:lvl4pPr>
              <a:lnSpc>
                <a:spcPct val="100000"/>
              </a:lnSpc>
              <a:buClr>
                <a:schemeClr val="accent2"/>
              </a:buClr>
              <a:defRPr sz="1733"/>
            </a:lvl4pPr>
            <a:lvl5pPr>
              <a:lnSpc>
                <a:spcPct val="100000"/>
              </a:lnSpc>
              <a:buClr>
                <a:schemeClr val="accent2"/>
              </a:buClr>
              <a:defRPr sz="1733"/>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2" name="Text Placeholder 5"/>
          <p:cNvSpPr>
            <a:spLocks noGrp="1"/>
          </p:cNvSpPr>
          <p:nvPr>
            <p:ph type="body" sz="quarter" idx="19" hasCustomPrompt="1"/>
          </p:nvPr>
        </p:nvSpPr>
        <p:spPr>
          <a:xfrm>
            <a:off x="6166679" y="1643069"/>
            <a:ext cx="5418383" cy="728721"/>
          </a:xfrm>
          <a:prstGeom prst="rect">
            <a:avLst/>
          </a:prstGeom>
        </p:spPr>
        <p:txBody>
          <a:bodyPr anchor="b" anchorCtr="0">
            <a:noAutofit/>
          </a:bodyPr>
          <a:lstStyle>
            <a:lvl1pPr marL="0" indent="0">
              <a:lnSpc>
                <a:spcPct val="100000"/>
              </a:lnSpc>
              <a:buFontTx/>
              <a:buNone/>
              <a:defRPr sz="2400" b="1" i="0"/>
            </a:lvl1pPr>
          </a:lstStyle>
          <a:p>
            <a:pPr lvl="0"/>
            <a:r>
              <a:rPr lang="en-GB" noProof="0"/>
              <a:t>Click to edit heading</a:t>
            </a:r>
          </a:p>
        </p:txBody>
      </p:sp>
      <p:sp>
        <p:nvSpPr>
          <p:cNvPr id="13" name="Picture Placeholder 4"/>
          <p:cNvSpPr>
            <a:spLocks noGrp="1"/>
          </p:cNvSpPr>
          <p:nvPr>
            <p:ph type="pic" sz="quarter" idx="14" hasCustomPrompt="1"/>
          </p:nvPr>
        </p:nvSpPr>
        <p:spPr>
          <a:xfrm>
            <a:off x="596900" y="1641599"/>
            <a:ext cx="5189667" cy="4065931"/>
          </a:xfrm>
          <a:prstGeom prst="rect">
            <a:avLst/>
          </a:prstGeom>
        </p:spPr>
        <p:txBody>
          <a:bodyPr anchor="t" anchorCtr="0">
            <a:normAutofit/>
          </a:bodyPr>
          <a:lstStyle>
            <a:lvl1pPr marL="0" indent="0">
              <a:buNone/>
              <a:defRPr sz="1867">
                <a:solidFill>
                  <a:schemeClr val="bg2"/>
                </a:solidFill>
              </a:defRPr>
            </a:lvl1pPr>
          </a:lstStyle>
          <a:p>
            <a:r>
              <a:rPr lang="en-GB" noProof="0"/>
              <a:t>Photo Here </a:t>
            </a:r>
          </a:p>
        </p:txBody>
      </p:sp>
    </p:spTree>
    <p:extLst>
      <p:ext uri="{BB962C8B-B14F-4D97-AF65-F5344CB8AC3E}">
        <p14:creationId xmlns:p14="http://schemas.microsoft.com/office/powerpoint/2010/main" val="72716182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Photo Left - With Caption">
    <p:spTree>
      <p:nvGrpSpPr>
        <p:cNvPr id="1" name=""/>
        <p:cNvGrpSpPr/>
        <p:nvPr/>
      </p:nvGrpSpPr>
      <p:grpSpPr>
        <a:xfrm>
          <a:off x="0" y="0"/>
          <a:ext cx="0" cy="0"/>
          <a:chOff x="0" y="0"/>
          <a:chExt cx="0" cy="0"/>
        </a:xfrm>
      </p:grpSpPr>
      <p:sp>
        <p:nvSpPr>
          <p:cNvPr id="3" name="Slide Number Placeholder 2"/>
          <p:cNvSpPr>
            <a:spLocks noGrp="1"/>
          </p:cNvSpPr>
          <p:nvPr>
            <p:ph type="sldNum" sz="quarter" idx="21"/>
          </p:nvPr>
        </p:nvSpPr>
        <p:spPr/>
        <p:txBody>
          <a:bodyPr/>
          <a:lstStyle/>
          <a:p>
            <a:pPr fontAlgn="base">
              <a:spcAft>
                <a:spcPct val="0"/>
              </a:spcAft>
              <a:defRPr/>
            </a:pPr>
            <a:fld id="{4472AB7F-E8D0-4874-A9B8-335B68DC5F05}" type="slidenum">
              <a:rPr lang="en-GB" noProof="0" smtClean="0"/>
              <a:pPr fontAlgn="base">
                <a:spcAft>
                  <a:spcPct val="0"/>
                </a:spcAft>
                <a:defRPr/>
              </a:pPr>
              <a:t>‹nr.›</a:t>
            </a:fld>
            <a:endParaRPr lang="en-GB" noProof="0"/>
          </a:p>
        </p:txBody>
      </p:sp>
      <p:sp>
        <p:nvSpPr>
          <p:cNvPr id="4" name="Title 3"/>
          <p:cNvSpPr>
            <a:spLocks noGrp="1"/>
          </p:cNvSpPr>
          <p:nvPr>
            <p:ph type="title" hasCustomPrompt="1"/>
          </p:nvPr>
        </p:nvSpPr>
        <p:spPr/>
        <p:txBody>
          <a:bodyPr/>
          <a:lstStyle/>
          <a:p>
            <a:r>
              <a:rPr lang="en-GB" noProof="0"/>
              <a:t>Click to Edit Title</a:t>
            </a:r>
          </a:p>
        </p:txBody>
      </p:sp>
      <p:sp>
        <p:nvSpPr>
          <p:cNvPr id="10" name="Text Placeholder 5"/>
          <p:cNvSpPr>
            <a:spLocks noGrp="1"/>
          </p:cNvSpPr>
          <p:nvPr>
            <p:ph type="body" sz="quarter" idx="19" hasCustomPrompt="1"/>
          </p:nvPr>
        </p:nvSpPr>
        <p:spPr>
          <a:xfrm>
            <a:off x="6166679" y="1643069"/>
            <a:ext cx="5418383" cy="728721"/>
          </a:xfrm>
          <a:prstGeom prst="rect">
            <a:avLst/>
          </a:prstGeom>
        </p:spPr>
        <p:txBody>
          <a:bodyPr anchor="b" anchorCtr="0">
            <a:noAutofit/>
          </a:bodyPr>
          <a:lstStyle>
            <a:lvl1pPr marL="0" indent="0">
              <a:lnSpc>
                <a:spcPct val="100000"/>
              </a:lnSpc>
              <a:buFontTx/>
              <a:buNone/>
              <a:defRPr sz="2400" b="1" i="0"/>
            </a:lvl1pPr>
          </a:lstStyle>
          <a:p>
            <a:pPr lvl="0"/>
            <a:r>
              <a:rPr lang="en-GB" noProof="0"/>
              <a:t>Click to edit heading</a:t>
            </a:r>
          </a:p>
        </p:txBody>
      </p:sp>
      <p:sp>
        <p:nvSpPr>
          <p:cNvPr id="11" name="Text Placeholder 12"/>
          <p:cNvSpPr>
            <a:spLocks noGrp="1"/>
          </p:cNvSpPr>
          <p:nvPr>
            <p:ph type="body" sz="quarter" idx="20" hasCustomPrompt="1"/>
          </p:nvPr>
        </p:nvSpPr>
        <p:spPr>
          <a:xfrm>
            <a:off x="6168484" y="2419234"/>
            <a:ext cx="5412941" cy="3292260"/>
          </a:xfrm>
          <a:prstGeom prst="rect">
            <a:avLst/>
          </a:prstGeom>
        </p:spPr>
        <p:txBody>
          <a:bodyPr>
            <a:noAutofit/>
          </a:bodyPr>
          <a:lstStyle>
            <a:lvl1pPr>
              <a:lnSpc>
                <a:spcPct val="100000"/>
              </a:lnSpc>
              <a:buClr>
                <a:schemeClr val="accent2"/>
              </a:buClr>
              <a:defRPr sz="1733"/>
            </a:lvl1pPr>
            <a:lvl2pPr>
              <a:lnSpc>
                <a:spcPct val="100000"/>
              </a:lnSpc>
              <a:buClr>
                <a:schemeClr val="accent2"/>
              </a:buClr>
              <a:defRPr sz="1733"/>
            </a:lvl2pPr>
            <a:lvl3pPr>
              <a:lnSpc>
                <a:spcPct val="100000"/>
              </a:lnSpc>
              <a:buClr>
                <a:schemeClr val="accent2"/>
              </a:buClr>
              <a:defRPr sz="1733"/>
            </a:lvl3pPr>
            <a:lvl4pPr>
              <a:lnSpc>
                <a:spcPct val="100000"/>
              </a:lnSpc>
              <a:buClr>
                <a:schemeClr val="accent2"/>
              </a:buClr>
              <a:defRPr sz="1733"/>
            </a:lvl4pPr>
            <a:lvl5pPr>
              <a:lnSpc>
                <a:spcPct val="100000"/>
              </a:lnSpc>
              <a:buClr>
                <a:schemeClr val="accent2"/>
              </a:buClr>
              <a:defRPr sz="1733"/>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2" name="Picture Placeholder 4"/>
          <p:cNvSpPr>
            <a:spLocks noGrp="1"/>
          </p:cNvSpPr>
          <p:nvPr>
            <p:ph type="pic" sz="quarter" idx="14" hasCustomPrompt="1"/>
          </p:nvPr>
        </p:nvSpPr>
        <p:spPr>
          <a:xfrm>
            <a:off x="596900" y="1641600"/>
            <a:ext cx="5189667" cy="3011993"/>
          </a:xfrm>
          <a:prstGeom prst="rect">
            <a:avLst/>
          </a:prstGeom>
        </p:spPr>
        <p:txBody>
          <a:bodyPr anchor="t" anchorCtr="0">
            <a:normAutofit/>
          </a:bodyPr>
          <a:lstStyle>
            <a:lvl1pPr marL="0" indent="0">
              <a:buNone/>
              <a:defRPr sz="1867">
                <a:solidFill>
                  <a:schemeClr val="bg2"/>
                </a:solidFill>
              </a:defRPr>
            </a:lvl1pPr>
          </a:lstStyle>
          <a:p>
            <a:r>
              <a:rPr lang="en-GB" noProof="0"/>
              <a:t>Photo Here </a:t>
            </a:r>
          </a:p>
        </p:txBody>
      </p:sp>
      <p:sp>
        <p:nvSpPr>
          <p:cNvPr id="14" name="Rectangle 13"/>
          <p:cNvSpPr/>
          <p:nvPr/>
        </p:nvSpPr>
        <p:spPr>
          <a:xfrm>
            <a:off x="596901" y="4649136"/>
            <a:ext cx="5187529" cy="1071045"/>
          </a:xfrm>
          <a:prstGeom prst="rect">
            <a:avLst/>
          </a:prstGeom>
          <a:solidFill>
            <a:schemeClr val="accent2"/>
          </a:solidFill>
          <a:ln w="25400">
            <a:noFill/>
          </a:ln>
          <a:effectLst/>
        </p:spPr>
        <p:style>
          <a:lnRef idx="1">
            <a:schemeClr val="accent1"/>
          </a:lnRef>
          <a:fillRef idx="3">
            <a:schemeClr val="accent1"/>
          </a:fillRef>
          <a:effectRef idx="2">
            <a:schemeClr val="accent1"/>
          </a:effectRef>
          <a:fontRef idx="minor">
            <a:schemeClr val="lt1"/>
          </a:fontRef>
        </p:style>
        <p:txBody>
          <a:bodyPr lIns="192000" tIns="124800" rIns="192000" bIns="192000" rtlCol="0" anchor="t" anchorCtr="0"/>
          <a:lstStyle/>
          <a:p>
            <a:pPr marL="0" marR="0" indent="0" algn="l" defTabSz="1219050" rtl="0" eaLnBrk="1" fontAlgn="auto" latinLnBrk="0" hangingPunct="1">
              <a:lnSpc>
                <a:spcPct val="110000"/>
              </a:lnSpc>
              <a:spcBef>
                <a:spcPts val="0"/>
              </a:spcBef>
              <a:spcAft>
                <a:spcPts val="0"/>
              </a:spcAft>
              <a:buClrTx/>
              <a:buSzTx/>
              <a:buFontTx/>
              <a:buNone/>
              <a:tabLst/>
              <a:defRPr/>
            </a:pPr>
            <a:endParaRPr lang="en-GB" sz="1200" b="0" i="1" noProof="0" dirty="0">
              <a:solidFill>
                <a:schemeClr val="bg1"/>
              </a:solidFill>
            </a:endParaRPr>
          </a:p>
          <a:p>
            <a:pPr marL="0" marR="0" indent="0" algn="l" defTabSz="1219050" rtl="0" eaLnBrk="1" fontAlgn="auto" latinLnBrk="0" hangingPunct="1">
              <a:lnSpc>
                <a:spcPct val="110000"/>
              </a:lnSpc>
              <a:spcBef>
                <a:spcPts val="0"/>
              </a:spcBef>
              <a:spcAft>
                <a:spcPts val="0"/>
              </a:spcAft>
              <a:buClrTx/>
              <a:buSzTx/>
              <a:buFontTx/>
              <a:buNone/>
              <a:tabLst/>
              <a:defRPr/>
            </a:pPr>
            <a:endParaRPr lang="en-GB" sz="1200" b="0" i="1" noProof="0" dirty="0">
              <a:solidFill>
                <a:schemeClr val="bg1"/>
              </a:solidFill>
            </a:endParaRPr>
          </a:p>
          <a:p>
            <a:pPr algn="l">
              <a:lnSpc>
                <a:spcPct val="110000"/>
              </a:lnSpc>
            </a:pPr>
            <a:endParaRPr lang="en-GB" sz="1200" b="0" i="1" noProof="0" dirty="0">
              <a:solidFill>
                <a:schemeClr val="bg1"/>
              </a:solidFill>
            </a:endParaRPr>
          </a:p>
        </p:txBody>
      </p:sp>
      <p:sp>
        <p:nvSpPr>
          <p:cNvPr id="8" name="Text Placeholder 6"/>
          <p:cNvSpPr>
            <a:spLocks noGrp="1"/>
          </p:cNvSpPr>
          <p:nvPr>
            <p:ph type="body" sz="quarter" idx="22" hasCustomPrompt="1"/>
          </p:nvPr>
        </p:nvSpPr>
        <p:spPr>
          <a:xfrm>
            <a:off x="711200" y="4773681"/>
            <a:ext cx="4978400" cy="812800"/>
          </a:xfrm>
          <a:prstGeom prst="rect">
            <a:avLst/>
          </a:prstGeom>
        </p:spPr>
        <p:txBody>
          <a:bodyPr vert="horz" lIns="0" tIns="0" rIns="0" bIns="0"/>
          <a:lstStyle>
            <a:lvl1pPr marL="98998" marR="0" indent="0" algn="l" defTabSz="609525" rtl="0" eaLnBrk="1" fontAlgn="base" latinLnBrk="0" hangingPunct="1">
              <a:lnSpc>
                <a:spcPct val="110000"/>
              </a:lnSpc>
              <a:spcBef>
                <a:spcPts val="533"/>
              </a:spcBef>
              <a:spcAft>
                <a:spcPct val="0"/>
              </a:spcAft>
              <a:buClr>
                <a:schemeClr val="accent1"/>
              </a:buClr>
              <a:buSzTx/>
              <a:buFont typeface="Arial"/>
              <a:buNone/>
              <a:tabLst/>
              <a:defRPr sz="1200" b="0" i="1" baseline="0">
                <a:solidFill>
                  <a:schemeClr val="bg1"/>
                </a:solidFill>
              </a:defRPr>
            </a:lvl1pPr>
            <a:lvl2pPr>
              <a:defRPr sz="1467" b="0" i="1">
                <a:solidFill>
                  <a:schemeClr val="bg1"/>
                </a:solidFill>
              </a:defRPr>
            </a:lvl2pPr>
            <a:lvl3pPr>
              <a:defRPr sz="1467" b="0" i="1">
                <a:solidFill>
                  <a:schemeClr val="bg1"/>
                </a:solidFill>
              </a:defRPr>
            </a:lvl3pPr>
            <a:lvl4pPr>
              <a:defRPr sz="1467" b="0" i="1">
                <a:solidFill>
                  <a:schemeClr val="bg1"/>
                </a:solidFill>
              </a:defRPr>
            </a:lvl4pPr>
            <a:lvl5pPr>
              <a:defRPr sz="1467" b="0" i="1">
                <a:solidFill>
                  <a:schemeClr val="bg1"/>
                </a:solidFill>
              </a:defRPr>
            </a:lvl5pPr>
          </a:lstStyle>
          <a:p>
            <a:pPr marL="98998" marR="0" lvl="0" indent="0" algn="l" defTabSz="609525" rtl="0" eaLnBrk="1" fontAlgn="base" latinLnBrk="0" hangingPunct="1">
              <a:lnSpc>
                <a:spcPct val="110000"/>
              </a:lnSpc>
              <a:spcBef>
                <a:spcPts val="533"/>
              </a:spcBef>
              <a:spcAft>
                <a:spcPct val="0"/>
              </a:spcAft>
              <a:buClr>
                <a:schemeClr val="accent1"/>
              </a:buClr>
              <a:buSzTx/>
              <a:buFont typeface="Arial"/>
              <a:buNone/>
              <a:tabLst/>
              <a:defRPr/>
            </a:pPr>
            <a:r>
              <a:rPr lang="en-GB" sz="1467" b="0" i="1" noProof="0" dirty="0">
                <a:solidFill>
                  <a:schemeClr val="bg1"/>
                </a:solidFill>
              </a:rPr>
              <a:t>Caption or</a:t>
            </a:r>
            <a:r>
              <a:rPr lang="en-GB" sz="1467" b="0" i="1" baseline="0" noProof="0" dirty="0">
                <a:solidFill>
                  <a:schemeClr val="bg1"/>
                </a:solidFill>
              </a:rPr>
              <a:t> credit for a photo could be put in this space. </a:t>
            </a:r>
            <a:r>
              <a:rPr lang="en-GB" sz="1467" b="0" i="1" noProof="0" dirty="0">
                <a:solidFill>
                  <a:schemeClr val="bg1"/>
                </a:solidFill>
              </a:rPr>
              <a:t>You may adjust the height of this box</a:t>
            </a:r>
            <a:r>
              <a:rPr lang="en-GB" sz="1467" b="0" i="1" baseline="0" noProof="0" dirty="0">
                <a:solidFill>
                  <a:schemeClr val="bg1"/>
                </a:solidFill>
              </a:rPr>
              <a:t> to accommodate more or less text. Suggested number of lines of text is no less than two and no more than four.</a:t>
            </a:r>
            <a:endParaRPr lang="en-GB" sz="1467" b="0" i="1" noProof="0" dirty="0">
              <a:solidFill>
                <a:schemeClr val="bg1"/>
              </a:solidFill>
            </a:endParaRPr>
          </a:p>
        </p:txBody>
      </p:sp>
    </p:spTree>
    <p:extLst>
      <p:ext uri="{BB962C8B-B14F-4D97-AF65-F5344CB8AC3E}">
        <p14:creationId xmlns:p14="http://schemas.microsoft.com/office/powerpoint/2010/main" val="47305904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Photo Right">
    <p:spTree>
      <p:nvGrpSpPr>
        <p:cNvPr id="1" name=""/>
        <p:cNvGrpSpPr/>
        <p:nvPr/>
      </p:nvGrpSpPr>
      <p:grpSpPr>
        <a:xfrm>
          <a:off x="0" y="0"/>
          <a:ext cx="0" cy="0"/>
          <a:chOff x="0" y="0"/>
          <a:chExt cx="0" cy="0"/>
        </a:xfrm>
      </p:grpSpPr>
      <p:sp>
        <p:nvSpPr>
          <p:cNvPr id="3" name="Slide Number Placeholder 2"/>
          <p:cNvSpPr>
            <a:spLocks noGrp="1"/>
          </p:cNvSpPr>
          <p:nvPr>
            <p:ph type="sldNum" sz="quarter" idx="22"/>
          </p:nvPr>
        </p:nvSpPr>
        <p:spPr/>
        <p:txBody>
          <a:bodyPr/>
          <a:lstStyle/>
          <a:p>
            <a:pPr fontAlgn="base">
              <a:spcAft>
                <a:spcPct val="0"/>
              </a:spcAft>
              <a:defRPr/>
            </a:pPr>
            <a:fld id="{4472AB7F-E8D0-4874-A9B8-335B68DC5F05}" type="slidenum">
              <a:rPr lang="en-GB" noProof="0" smtClean="0"/>
              <a:pPr fontAlgn="base">
                <a:spcAft>
                  <a:spcPct val="0"/>
                </a:spcAft>
                <a:defRPr/>
              </a:pPr>
              <a:t>‹nr.›</a:t>
            </a:fld>
            <a:endParaRPr lang="en-GB" noProof="0"/>
          </a:p>
        </p:txBody>
      </p:sp>
      <p:sp>
        <p:nvSpPr>
          <p:cNvPr id="5" name="Title 4"/>
          <p:cNvSpPr>
            <a:spLocks noGrp="1"/>
          </p:cNvSpPr>
          <p:nvPr>
            <p:ph type="title" hasCustomPrompt="1"/>
          </p:nvPr>
        </p:nvSpPr>
        <p:spPr/>
        <p:txBody>
          <a:bodyPr/>
          <a:lstStyle/>
          <a:p>
            <a:r>
              <a:rPr lang="en-GB" noProof="0"/>
              <a:t>Click to Edit Title</a:t>
            </a:r>
          </a:p>
        </p:txBody>
      </p:sp>
      <p:sp>
        <p:nvSpPr>
          <p:cNvPr id="9" name="Text Placeholder 5"/>
          <p:cNvSpPr>
            <a:spLocks noGrp="1"/>
          </p:cNvSpPr>
          <p:nvPr>
            <p:ph type="body" sz="quarter" idx="19" hasCustomPrompt="1"/>
          </p:nvPr>
        </p:nvSpPr>
        <p:spPr>
          <a:xfrm>
            <a:off x="602272" y="1634247"/>
            <a:ext cx="5418383" cy="737544"/>
          </a:xfrm>
          <a:prstGeom prst="rect">
            <a:avLst/>
          </a:prstGeom>
        </p:spPr>
        <p:txBody>
          <a:bodyPr anchor="b" anchorCtr="0">
            <a:noAutofit/>
          </a:bodyPr>
          <a:lstStyle>
            <a:lvl1pPr marL="0" indent="0">
              <a:lnSpc>
                <a:spcPct val="100000"/>
              </a:lnSpc>
              <a:buFontTx/>
              <a:buNone/>
              <a:defRPr sz="2400" b="1" i="0"/>
            </a:lvl1pPr>
          </a:lstStyle>
          <a:p>
            <a:pPr lvl="0"/>
            <a:r>
              <a:rPr lang="en-GB" noProof="0"/>
              <a:t>Click to edit heading</a:t>
            </a:r>
          </a:p>
        </p:txBody>
      </p:sp>
      <p:sp>
        <p:nvSpPr>
          <p:cNvPr id="10" name="Text Placeholder 12"/>
          <p:cNvSpPr>
            <a:spLocks noGrp="1"/>
          </p:cNvSpPr>
          <p:nvPr>
            <p:ph type="body" sz="quarter" idx="20" hasCustomPrompt="1"/>
          </p:nvPr>
        </p:nvSpPr>
        <p:spPr>
          <a:xfrm>
            <a:off x="604078" y="2419234"/>
            <a:ext cx="5412941" cy="3292260"/>
          </a:xfrm>
          <a:prstGeom prst="rect">
            <a:avLst/>
          </a:prstGeom>
        </p:spPr>
        <p:txBody>
          <a:bodyPr>
            <a:noAutofit/>
          </a:bodyPr>
          <a:lstStyle>
            <a:lvl1pPr>
              <a:lnSpc>
                <a:spcPct val="100000"/>
              </a:lnSpc>
              <a:buClr>
                <a:schemeClr val="accent2"/>
              </a:buClr>
              <a:defRPr sz="1733"/>
            </a:lvl1pPr>
            <a:lvl2pPr>
              <a:lnSpc>
                <a:spcPct val="100000"/>
              </a:lnSpc>
              <a:buClr>
                <a:schemeClr val="accent2"/>
              </a:buClr>
              <a:defRPr sz="1733"/>
            </a:lvl2pPr>
            <a:lvl3pPr>
              <a:lnSpc>
                <a:spcPct val="100000"/>
              </a:lnSpc>
              <a:buClr>
                <a:schemeClr val="accent2"/>
              </a:buClr>
              <a:defRPr sz="1733"/>
            </a:lvl3pPr>
            <a:lvl4pPr>
              <a:lnSpc>
                <a:spcPct val="100000"/>
              </a:lnSpc>
              <a:buClr>
                <a:schemeClr val="accent2"/>
              </a:buClr>
              <a:defRPr sz="1733"/>
            </a:lvl4pPr>
            <a:lvl5pPr>
              <a:lnSpc>
                <a:spcPct val="100000"/>
              </a:lnSpc>
              <a:buClr>
                <a:schemeClr val="accent2"/>
              </a:buClr>
              <a:defRPr sz="1733"/>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 name="Picture Placeholder 4"/>
          <p:cNvSpPr>
            <a:spLocks noGrp="1"/>
          </p:cNvSpPr>
          <p:nvPr>
            <p:ph type="pic" sz="quarter" idx="14" hasCustomPrompt="1"/>
          </p:nvPr>
        </p:nvSpPr>
        <p:spPr>
          <a:xfrm>
            <a:off x="6394076" y="1641599"/>
            <a:ext cx="5189667" cy="4065931"/>
          </a:xfrm>
          <a:prstGeom prst="rect">
            <a:avLst/>
          </a:prstGeom>
        </p:spPr>
        <p:txBody>
          <a:bodyPr anchor="t" anchorCtr="0">
            <a:normAutofit/>
          </a:bodyPr>
          <a:lstStyle>
            <a:lvl1pPr marL="0" indent="0">
              <a:buNone/>
              <a:defRPr sz="1867">
                <a:solidFill>
                  <a:schemeClr val="bg2"/>
                </a:solidFill>
              </a:defRPr>
            </a:lvl1pPr>
          </a:lstStyle>
          <a:p>
            <a:r>
              <a:rPr lang="en-GB" noProof="0"/>
              <a:t>Photo Here </a:t>
            </a:r>
          </a:p>
        </p:txBody>
      </p:sp>
    </p:spTree>
    <p:extLst>
      <p:ext uri="{BB962C8B-B14F-4D97-AF65-F5344CB8AC3E}">
        <p14:creationId xmlns:p14="http://schemas.microsoft.com/office/powerpoint/2010/main" val="364485655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Photo Right - With Caption">
    <p:spTree>
      <p:nvGrpSpPr>
        <p:cNvPr id="1" name=""/>
        <p:cNvGrpSpPr/>
        <p:nvPr/>
      </p:nvGrpSpPr>
      <p:grpSpPr>
        <a:xfrm>
          <a:off x="0" y="0"/>
          <a:ext cx="0" cy="0"/>
          <a:chOff x="0" y="0"/>
          <a:chExt cx="0" cy="0"/>
        </a:xfrm>
      </p:grpSpPr>
      <p:sp>
        <p:nvSpPr>
          <p:cNvPr id="3" name="Slide Number Placeholder 2"/>
          <p:cNvSpPr>
            <a:spLocks noGrp="1"/>
          </p:cNvSpPr>
          <p:nvPr>
            <p:ph type="sldNum" sz="quarter" idx="22"/>
          </p:nvPr>
        </p:nvSpPr>
        <p:spPr/>
        <p:txBody>
          <a:bodyPr/>
          <a:lstStyle/>
          <a:p>
            <a:pPr fontAlgn="base">
              <a:spcAft>
                <a:spcPct val="0"/>
              </a:spcAft>
              <a:defRPr/>
            </a:pPr>
            <a:fld id="{4472AB7F-E8D0-4874-A9B8-335B68DC5F05}" type="slidenum">
              <a:rPr lang="en-GB" noProof="0" smtClean="0"/>
              <a:pPr fontAlgn="base">
                <a:spcAft>
                  <a:spcPct val="0"/>
                </a:spcAft>
                <a:defRPr/>
              </a:pPr>
              <a:t>‹nr.›</a:t>
            </a:fld>
            <a:endParaRPr lang="en-GB" noProof="0"/>
          </a:p>
        </p:txBody>
      </p:sp>
      <p:sp>
        <p:nvSpPr>
          <p:cNvPr id="5" name="Title 4"/>
          <p:cNvSpPr>
            <a:spLocks noGrp="1"/>
          </p:cNvSpPr>
          <p:nvPr>
            <p:ph type="title" hasCustomPrompt="1"/>
          </p:nvPr>
        </p:nvSpPr>
        <p:spPr/>
        <p:txBody>
          <a:bodyPr/>
          <a:lstStyle/>
          <a:p>
            <a:r>
              <a:rPr lang="en-GB" noProof="0"/>
              <a:t>Click to Edit Title</a:t>
            </a:r>
          </a:p>
        </p:txBody>
      </p:sp>
      <p:sp>
        <p:nvSpPr>
          <p:cNvPr id="10" name="Text Placeholder 5"/>
          <p:cNvSpPr>
            <a:spLocks noGrp="1"/>
          </p:cNvSpPr>
          <p:nvPr>
            <p:ph type="body" sz="quarter" idx="19" hasCustomPrompt="1"/>
          </p:nvPr>
        </p:nvSpPr>
        <p:spPr>
          <a:xfrm>
            <a:off x="602272" y="1634247"/>
            <a:ext cx="5418383" cy="737544"/>
          </a:xfrm>
          <a:prstGeom prst="rect">
            <a:avLst/>
          </a:prstGeom>
        </p:spPr>
        <p:txBody>
          <a:bodyPr anchor="b" anchorCtr="0">
            <a:noAutofit/>
          </a:bodyPr>
          <a:lstStyle>
            <a:lvl1pPr marL="0" indent="0">
              <a:lnSpc>
                <a:spcPct val="100000"/>
              </a:lnSpc>
              <a:buFontTx/>
              <a:buNone/>
              <a:defRPr sz="2400" b="1" i="0"/>
            </a:lvl1pPr>
          </a:lstStyle>
          <a:p>
            <a:pPr lvl="0"/>
            <a:r>
              <a:rPr lang="en-GB" noProof="0"/>
              <a:t>Click to edit heading</a:t>
            </a:r>
          </a:p>
        </p:txBody>
      </p:sp>
      <p:sp>
        <p:nvSpPr>
          <p:cNvPr id="11" name="Text Placeholder 12"/>
          <p:cNvSpPr>
            <a:spLocks noGrp="1"/>
          </p:cNvSpPr>
          <p:nvPr>
            <p:ph type="body" sz="quarter" idx="20" hasCustomPrompt="1"/>
          </p:nvPr>
        </p:nvSpPr>
        <p:spPr>
          <a:xfrm>
            <a:off x="604078" y="2419234"/>
            <a:ext cx="5412941" cy="3292260"/>
          </a:xfrm>
          <a:prstGeom prst="rect">
            <a:avLst/>
          </a:prstGeom>
        </p:spPr>
        <p:txBody>
          <a:bodyPr>
            <a:noAutofit/>
          </a:bodyPr>
          <a:lstStyle>
            <a:lvl1pPr>
              <a:lnSpc>
                <a:spcPct val="100000"/>
              </a:lnSpc>
              <a:buClr>
                <a:schemeClr val="accent2"/>
              </a:buClr>
              <a:defRPr sz="1733"/>
            </a:lvl1pPr>
            <a:lvl2pPr>
              <a:lnSpc>
                <a:spcPct val="100000"/>
              </a:lnSpc>
              <a:buClr>
                <a:schemeClr val="accent2"/>
              </a:buClr>
              <a:defRPr sz="1733"/>
            </a:lvl2pPr>
            <a:lvl3pPr>
              <a:lnSpc>
                <a:spcPct val="100000"/>
              </a:lnSpc>
              <a:buClr>
                <a:schemeClr val="accent2"/>
              </a:buClr>
              <a:defRPr sz="1733"/>
            </a:lvl3pPr>
            <a:lvl4pPr>
              <a:lnSpc>
                <a:spcPct val="100000"/>
              </a:lnSpc>
              <a:buClr>
                <a:schemeClr val="accent2"/>
              </a:buClr>
              <a:defRPr sz="1733"/>
            </a:lvl4pPr>
            <a:lvl5pPr>
              <a:lnSpc>
                <a:spcPct val="100000"/>
              </a:lnSpc>
              <a:buClr>
                <a:schemeClr val="accent2"/>
              </a:buClr>
              <a:defRPr sz="1733"/>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Picture Placeholder 4"/>
          <p:cNvSpPr>
            <a:spLocks noGrp="1"/>
          </p:cNvSpPr>
          <p:nvPr>
            <p:ph type="pic" sz="quarter" idx="14" hasCustomPrompt="1"/>
          </p:nvPr>
        </p:nvSpPr>
        <p:spPr>
          <a:xfrm>
            <a:off x="6394076" y="1641600"/>
            <a:ext cx="5189667" cy="3011993"/>
          </a:xfrm>
          <a:prstGeom prst="rect">
            <a:avLst/>
          </a:prstGeom>
        </p:spPr>
        <p:txBody>
          <a:bodyPr anchor="t" anchorCtr="0">
            <a:normAutofit/>
          </a:bodyPr>
          <a:lstStyle>
            <a:lvl1pPr marL="0" indent="0">
              <a:buNone/>
              <a:defRPr sz="1867">
                <a:solidFill>
                  <a:schemeClr val="bg2"/>
                </a:solidFill>
              </a:defRPr>
            </a:lvl1pPr>
          </a:lstStyle>
          <a:p>
            <a:r>
              <a:rPr lang="en-GB" noProof="0"/>
              <a:t>Photo Here </a:t>
            </a:r>
          </a:p>
        </p:txBody>
      </p:sp>
      <p:sp>
        <p:nvSpPr>
          <p:cNvPr id="14" name="Rectangle 13"/>
          <p:cNvSpPr/>
          <p:nvPr/>
        </p:nvSpPr>
        <p:spPr>
          <a:xfrm>
            <a:off x="6394077" y="4649136"/>
            <a:ext cx="5187529" cy="1071045"/>
          </a:xfrm>
          <a:prstGeom prst="rect">
            <a:avLst/>
          </a:prstGeom>
          <a:solidFill>
            <a:schemeClr val="accent2"/>
          </a:solidFill>
          <a:ln w="25400">
            <a:noFill/>
          </a:ln>
          <a:effectLst/>
        </p:spPr>
        <p:style>
          <a:lnRef idx="1">
            <a:schemeClr val="accent1"/>
          </a:lnRef>
          <a:fillRef idx="3">
            <a:schemeClr val="accent1"/>
          </a:fillRef>
          <a:effectRef idx="2">
            <a:schemeClr val="accent1"/>
          </a:effectRef>
          <a:fontRef idx="minor">
            <a:schemeClr val="lt1"/>
          </a:fontRef>
        </p:style>
        <p:txBody>
          <a:bodyPr lIns="192000" tIns="124800" rIns="192000" bIns="192000" rtlCol="0" anchor="t" anchorCtr="0"/>
          <a:lstStyle/>
          <a:p>
            <a:pPr marL="0" marR="0" indent="0" algn="l" defTabSz="1219050" rtl="0" eaLnBrk="1" fontAlgn="auto" latinLnBrk="0" hangingPunct="1">
              <a:lnSpc>
                <a:spcPct val="110000"/>
              </a:lnSpc>
              <a:spcBef>
                <a:spcPts val="0"/>
              </a:spcBef>
              <a:spcAft>
                <a:spcPts val="0"/>
              </a:spcAft>
              <a:buClrTx/>
              <a:buSzTx/>
              <a:buFontTx/>
              <a:buNone/>
              <a:tabLst/>
              <a:defRPr/>
            </a:pPr>
            <a:endParaRPr lang="en-GB" sz="1200" b="0" i="1" noProof="0" dirty="0">
              <a:solidFill>
                <a:schemeClr val="bg1"/>
              </a:solidFill>
            </a:endParaRPr>
          </a:p>
          <a:p>
            <a:pPr marL="0" marR="0" indent="0" algn="l" defTabSz="1219050" rtl="0" eaLnBrk="1" fontAlgn="auto" latinLnBrk="0" hangingPunct="1">
              <a:lnSpc>
                <a:spcPct val="110000"/>
              </a:lnSpc>
              <a:spcBef>
                <a:spcPts val="0"/>
              </a:spcBef>
              <a:spcAft>
                <a:spcPts val="0"/>
              </a:spcAft>
              <a:buClrTx/>
              <a:buSzTx/>
              <a:buFontTx/>
              <a:buNone/>
              <a:tabLst/>
              <a:defRPr/>
            </a:pPr>
            <a:endParaRPr lang="en-GB" sz="1200" b="0" i="1" noProof="0" dirty="0">
              <a:solidFill>
                <a:schemeClr val="bg1"/>
              </a:solidFill>
            </a:endParaRPr>
          </a:p>
          <a:p>
            <a:pPr algn="l">
              <a:lnSpc>
                <a:spcPct val="110000"/>
              </a:lnSpc>
            </a:pPr>
            <a:endParaRPr lang="en-GB" sz="1200" b="0" i="1" noProof="0" dirty="0">
              <a:solidFill>
                <a:schemeClr val="bg1"/>
              </a:solidFill>
            </a:endParaRPr>
          </a:p>
        </p:txBody>
      </p:sp>
      <p:sp>
        <p:nvSpPr>
          <p:cNvPr id="8" name="Text Placeholder 6"/>
          <p:cNvSpPr>
            <a:spLocks noGrp="1"/>
          </p:cNvSpPr>
          <p:nvPr>
            <p:ph type="body" sz="quarter" idx="23" hasCustomPrompt="1"/>
          </p:nvPr>
        </p:nvSpPr>
        <p:spPr>
          <a:xfrm>
            <a:off x="6502400" y="4773681"/>
            <a:ext cx="4978400" cy="812800"/>
          </a:xfrm>
          <a:prstGeom prst="rect">
            <a:avLst/>
          </a:prstGeom>
        </p:spPr>
        <p:txBody>
          <a:bodyPr vert="horz" lIns="0" tIns="0" rIns="0" bIns="0"/>
          <a:lstStyle>
            <a:lvl1pPr marL="98998" marR="0" indent="0" algn="l" defTabSz="609525" rtl="0" eaLnBrk="1" fontAlgn="base" latinLnBrk="0" hangingPunct="1">
              <a:lnSpc>
                <a:spcPct val="110000"/>
              </a:lnSpc>
              <a:spcBef>
                <a:spcPts val="533"/>
              </a:spcBef>
              <a:spcAft>
                <a:spcPct val="0"/>
              </a:spcAft>
              <a:buClr>
                <a:schemeClr val="accent1"/>
              </a:buClr>
              <a:buSzTx/>
              <a:buFont typeface="Arial"/>
              <a:buNone/>
              <a:tabLst/>
              <a:defRPr sz="1200" b="0" i="1">
                <a:solidFill>
                  <a:schemeClr val="bg1"/>
                </a:solidFill>
              </a:defRPr>
            </a:lvl1pPr>
            <a:lvl2pPr>
              <a:defRPr sz="1467" b="0" i="1">
                <a:solidFill>
                  <a:schemeClr val="bg1"/>
                </a:solidFill>
              </a:defRPr>
            </a:lvl2pPr>
            <a:lvl3pPr>
              <a:defRPr sz="1467" b="0" i="1">
                <a:solidFill>
                  <a:schemeClr val="bg1"/>
                </a:solidFill>
              </a:defRPr>
            </a:lvl3pPr>
            <a:lvl4pPr>
              <a:defRPr sz="1467" b="0" i="1">
                <a:solidFill>
                  <a:schemeClr val="bg1"/>
                </a:solidFill>
              </a:defRPr>
            </a:lvl4pPr>
            <a:lvl5pPr>
              <a:defRPr sz="1467" b="0" i="1">
                <a:solidFill>
                  <a:schemeClr val="bg1"/>
                </a:solidFill>
              </a:defRPr>
            </a:lvl5pPr>
          </a:lstStyle>
          <a:p>
            <a:pPr marL="98998" marR="0" lvl="0" indent="0" algn="l" defTabSz="609525" rtl="0" eaLnBrk="1" fontAlgn="base" latinLnBrk="0" hangingPunct="1">
              <a:lnSpc>
                <a:spcPct val="110000"/>
              </a:lnSpc>
              <a:spcBef>
                <a:spcPts val="533"/>
              </a:spcBef>
              <a:spcAft>
                <a:spcPct val="0"/>
              </a:spcAft>
              <a:buClr>
                <a:schemeClr val="accent1"/>
              </a:buClr>
              <a:buSzTx/>
              <a:buFont typeface="Arial"/>
              <a:buNone/>
              <a:tabLst/>
              <a:defRPr/>
            </a:pPr>
            <a:r>
              <a:rPr lang="en-GB" sz="1467" b="0" i="1" noProof="0" dirty="0">
                <a:solidFill>
                  <a:schemeClr val="bg1"/>
                </a:solidFill>
              </a:rPr>
              <a:t>Caption or</a:t>
            </a:r>
            <a:r>
              <a:rPr lang="en-GB" sz="1467" b="0" i="1" baseline="0" noProof="0" dirty="0">
                <a:solidFill>
                  <a:schemeClr val="bg1"/>
                </a:solidFill>
              </a:rPr>
              <a:t> credit for a photo could be put in this space. </a:t>
            </a:r>
            <a:r>
              <a:rPr lang="en-GB" sz="1467" b="0" i="1" noProof="0" dirty="0">
                <a:solidFill>
                  <a:schemeClr val="bg1"/>
                </a:solidFill>
              </a:rPr>
              <a:t>You may adjust the height of this box</a:t>
            </a:r>
            <a:r>
              <a:rPr lang="en-GB" sz="1467" b="0" i="1" baseline="0" noProof="0" dirty="0">
                <a:solidFill>
                  <a:schemeClr val="bg1"/>
                </a:solidFill>
              </a:rPr>
              <a:t> to accommodate more or less text. Suggested number of lines of text is no less than two and no more than four.</a:t>
            </a:r>
            <a:endParaRPr lang="en-GB" sz="1467" b="0" i="1" noProof="0" dirty="0">
              <a:solidFill>
                <a:schemeClr val="bg1"/>
              </a:solidFill>
            </a:endParaRPr>
          </a:p>
        </p:txBody>
      </p:sp>
    </p:spTree>
    <p:extLst>
      <p:ext uri="{BB962C8B-B14F-4D97-AF65-F5344CB8AC3E}">
        <p14:creationId xmlns:p14="http://schemas.microsoft.com/office/powerpoint/2010/main" val="344041774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2 Photos with Headings">
    <p:spTree>
      <p:nvGrpSpPr>
        <p:cNvPr id="1" name=""/>
        <p:cNvGrpSpPr/>
        <p:nvPr/>
      </p:nvGrpSpPr>
      <p:grpSpPr>
        <a:xfrm>
          <a:off x="0" y="0"/>
          <a:ext cx="0" cy="0"/>
          <a:chOff x="0" y="0"/>
          <a:chExt cx="0" cy="0"/>
        </a:xfrm>
      </p:grpSpPr>
      <p:sp>
        <p:nvSpPr>
          <p:cNvPr id="3" name="Slide Number Placeholder 2"/>
          <p:cNvSpPr>
            <a:spLocks noGrp="1"/>
          </p:cNvSpPr>
          <p:nvPr>
            <p:ph type="sldNum" sz="quarter" idx="21"/>
          </p:nvPr>
        </p:nvSpPr>
        <p:spPr/>
        <p:txBody>
          <a:bodyPr/>
          <a:lstStyle/>
          <a:p>
            <a:pPr fontAlgn="base">
              <a:spcAft>
                <a:spcPct val="0"/>
              </a:spcAft>
              <a:defRPr/>
            </a:pPr>
            <a:fld id="{4472AB7F-E8D0-4874-A9B8-335B68DC5F05}" type="slidenum">
              <a:rPr lang="en-GB" noProof="0" smtClean="0"/>
              <a:pPr fontAlgn="base">
                <a:spcAft>
                  <a:spcPct val="0"/>
                </a:spcAft>
                <a:defRPr/>
              </a:pPr>
              <a:t>‹nr.›</a:t>
            </a:fld>
            <a:endParaRPr lang="en-GB" noProof="0"/>
          </a:p>
        </p:txBody>
      </p:sp>
      <p:sp>
        <p:nvSpPr>
          <p:cNvPr id="5" name="Title 4"/>
          <p:cNvSpPr>
            <a:spLocks noGrp="1"/>
          </p:cNvSpPr>
          <p:nvPr>
            <p:ph type="title" hasCustomPrompt="1"/>
          </p:nvPr>
        </p:nvSpPr>
        <p:spPr/>
        <p:txBody>
          <a:bodyPr/>
          <a:lstStyle/>
          <a:p>
            <a:r>
              <a:rPr lang="en-GB" noProof="0"/>
              <a:t>Click to Edit Title</a:t>
            </a:r>
          </a:p>
        </p:txBody>
      </p:sp>
      <p:sp>
        <p:nvSpPr>
          <p:cNvPr id="10" name="Picture Placeholder 4"/>
          <p:cNvSpPr>
            <a:spLocks noGrp="1"/>
          </p:cNvSpPr>
          <p:nvPr>
            <p:ph type="pic" sz="quarter" idx="14" hasCustomPrompt="1"/>
          </p:nvPr>
        </p:nvSpPr>
        <p:spPr>
          <a:xfrm>
            <a:off x="604857" y="2436482"/>
            <a:ext cx="5206276" cy="3266228"/>
          </a:xfrm>
          <a:prstGeom prst="rect">
            <a:avLst/>
          </a:prstGeom>
        </p:spPr>
        <p:txBody>
          <a:bodyPr anchor="t" anchorCtr="0">
            <a:normAutofit/>
          </a:bodyPr>
          <a:lstStyle>
            <a:lvl1pPr marL="0" indent="0">
              <a:buNone/>
              <a:defRPr sz="1867">
                <a:solidFill>
                  <a:schemeClr val="bg2"/>
                </a:solidFill>
              </a:defRPr>
            </a:lvl1pPr>
          </a:lstStyle>
          <a:p>
            <a:r>
              <a:rPr lang="en-GB" noProof="0"/>
              <a:t>Photo Here </a:t>
            </a:r>
          </a:p>
        </p:txBody>
      </p:sp>
      <p:sp>
        <p:nvSpPr>
          <p:cNvPr id="13" name="Picture Placeholder 4"/>
          <p:cNvSpPr>
            <a:spLocks noGrp="1"/>
          </p:cNvSpPr>
          <p:nvPr>
            <p:ph type="pic" sz="quarter" idx="20" hasCustomPrompt="1"/>
          </p:nvPr>
        </p:nvSpPr>
        <p:spPr>
          <a:xfrm>
            <a:off x="6369119" y="2436482"/>
            <a:ext cx="5222021" cy="3266228"/>
          </a:xfrm>
          <a:prstGeom prst="rect">
            <a:avLst/>
          </a:prstGeom>
        </p:spPr>
        <p:txBody>
          <a:bodyPr anchor="t" anchorCtr="0">
            <a:normAutofit/>
          </a:bodyPr>
          <a:lstStyle>
            <a:lvl1pPr marL="0" indent="0">
              <a:buNone/>
              <a:defRPr sz="1867">
                <a:solidFill>
                  <a:schemeClr val="bg2"/>
                </a:solidFill>
              </a:defRPr>
            </a:lvl1pPr>
          </a:lstStyle>
          <a:p>
            <a:r>
              <a:rPr lang="en-GB" noProof="0"/>
              <a:t>Photo Here </a:t>
            </a:r>
          </a:p>
        </p:txBody>
      </p:sp>
      <p:sp>
        <p:nvSpPr>
          <p:cNvPr id="14" name="Text Placeholder 5"/>
          <p:cNvSpPr>
            <a:spLocks noGrp="1"/>
          </p:cNvSpPr>
          <p:nvPr>
            <p:ph type="body" sz="quarter" idx="22" hasCustomPrompt="1"/>
          </p:nvPr>
        </p:nvSpPr>
        <p:spPr>
          <a:xfrm>
            <a:off x="602274" y="1634247"/>
            <a:ext cx="5209685" cy="737544"/>
          </a:xfrm>
          <a:prstGeom prst="rect">
            <a:avLst/>
          </a:prstGeom>
        </p:spPr>
        <p:txBody>
          <a:bodyPr anchor="b" anchorCtr="0">
            <a:noAutofit/>
          </a:bodyPr>
          <a:lstStyle>
            <a:lvl1pPr marL="0" indent="0">
              <a:lnSpc>
                <a:spcPct val="100000"/>
              </a:lnSpc>
              <a:buFontTx/>
              <a:buNone/>
              <a:defRPr sz="2400" b="1" i="0"/>
            </a:lvl1pPr>
          </a:lstStyle>
          <a:p>
            <a:pPr lvl="0"/>
            <a:r>
              <a:rPr lang="en-GB" noProof="0"/>
              <a:t>Click to edit heading</a:t>
            </a:r>
          </a:p>
        </p:txBody>
      </p:sp>
      <p:sp>
        <p:nvSpPr>
          <p:cNvPr id="17" name="Text Placeholder 5"/>
          <p:cNvSpPr>
            <a:spLocks noGrp="1"/>
          </p:cNvSpPr>
          <p:nvPr>
            <p:ph type="body" sz="quarter" idx="23" hasCustomPrompt="1"/>
          </p:nvPr>
        </p:nvSpPr>
        <p:spPr>
          <a:xfrm>
            <a:off x="6368647" y="1634247"/>
            <a:ext cx="5209685" cy="737544"/>
          </a:xfrm>
          <a:prstGeom prst="rect">
            <a:avLst/>
          </a:prstGeom>
        </p:spPr>
        <p:txBody>
          <a:bodyPr anchor="b" anchorCtr="0">
            <a:noAutofit/>
          </a:bodyPr>
          <a:lstStyle>
            <a:lvl1pPr marL="0" indent="0">
              <a:lnSpc>
                <a:spcPct val="100000"/>
              </a:lnSpc>
              <a:buFontTx/>
              <a:buNone/>
              <a:defRPr sz="2400" b="1" i="0"/>
            </a:lvl1pPr>
          </a:lstStyle>
          <a:p>
            <a:pPr lvl="0"/>
            <a:r>
              <a:rPr lang="en-GB" noProof="0"/>
              <a:t>Click to edit heading</a:t>
            </a:r>
          </a:p>
        </p:txBody>
      </p:sp>
    </p:spTree>
    <p:extLst>
      <p:ext uri="{BB962C8B-B14F-4D97-AF65-F5344CB8AC3E}">
        <p14:creationId xmlns:p14="http://schemas.microsoft.com/office/powerpoint/2010/main" val="1209115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 tekst 2-kolom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29FCD5-5B2B-E21E-F75A-6A3820924A00}"/>
              </a:ext>
            </a:extLst>
          </p:cNvPr>
          <p:cNvSpPr>
            <a:spLocks noGrp="1"/>
          </p:cNvSpPr>
          <p:nvPr>
            <p:ph type="title" hasCustomPrompt="1"/>
          </p:nvPr>
        </p:nvSpPr>
        <p:spPr/>
        <p:txBody>
          <a:bodyPr/>
          <a:lstStyle>
            <a:lvl1pPr>
              <a:defRPr/>
            </a:lvl1pPr>
          </a:lstStyle>
          <a:p>
            <a:r>
              <a:rPr lang="nl-NL" dirty="0"/>
              <a:t>Titel + tekst 2-koloms-indeling</a:t>
            </a:r>
          </a:p>
        </p:txBody>
      </p:sp>
      <p:sp>
        <p:nvSpPr>
          <p:cNvPr id="6" name="Tijdelijke aanduiding voor tekst 6">
            <a:extLst>
              <a:ext uri="{FF2B5EF4-FFF2-40B4-BE49-F238E27FC236}">
                <a16:creationId xmlns:a16="http://schemas.microsoft.com/office/drawing/2014/main" id="{6666F75D-237D-2E1A-5708-B22436DE69F0}"/>
              </a:ext>
            </a:extLst>
          </p:cNvPr>
          <p:cNvSpPr>
            <a:spLocks noGrp="1"/>
          </p:cNvSpPr>
          <p:nvPr>
            <p:ph type="body" sz="quarter" idx="13" hasCustomPrompt="1"/>
          </p:nvPr>
        </p:nvSpPr>
        <p:spPr>
          <a:xfrm>
            <a:off x="839416" y="2132856"/>
            <a:ext cx="10512798" cy="3744069"/>
          </a:xfrm>
        </p:spPr>
        <p:txBody>
          <a:bodyPr numCol="2" spcCol="576000"/>
          <a:lstStyle/>
          <a:p>
            <a:pPr lvl="0"/>
            <a:r>
              <a:rPr lang="nl-NL" dirty="0"/>
              <a:t>Druk op tab voor opmaakstijlen van je tekst. Zorg dat je cursor aan het begin van je alinea staat. Shift-tab brengt je terug.</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p:txBody>
      </p:sp>
      <p:sp>
        <p:nvSpPr>
          <p:cNvPr id="8" name="Tijdelijke aanduiding voor tekst 6">
            <a:extLst>
              <a:ext uri="{FF2B5EF4-FFF2-40B4-BE49-F238E27FC236}">
                <a16:creationId xmlns:a16="http://schemas.microsoft.com/office/drawing/2014/main" id="{23E93373-E255-92DB-2D68-3899D6DCEDE5}"/>
              </a:ext>
            </a:extLst>
          </p:cNvPr>
          <p:cNvSpPr>
            <a:spLocks noGrp="1"/>
          </p:cNvSpPr>
          <p:nvPr>
            <p:ph type="body" sz="quarter" idx="14" hasCustomPrompt="1"/>
          </p:nvPr>
        </p:nvSpPr>
        <p:spPr>
          <a:xfrm>
            <a:off x="839416" y="1667595"/>
            <a:ext cx="10512798" cy="249299"/>
          </a:xfrm>
        </p:spPr>
        <p:txBody>
          <a:bodyPr>
            <a:spAutoFit/>
          </a:bodyPr>
          <a:lstStyle>
            <a:lvl1pPr marL="0" indent="0">
              <a:buFontTx/>
              <a:buNone/>
              <a:defRPr sz="1800" b="1" i="0"/>
            </a:lvl1pPr>
            <a:lvl2pPr marL="0" indent="0">
              <a:buFontTx/>
              <a:buNone/>
              <a:defRPr sz="1800" b="1" i="0"/>
            </a:lvl2pPr>
            <a:lvl3pPr marL="0" indent="0">
              <a:buFontTx/>
              <a:buNone/>
              <a:defRPr sz="1800" b="1" i="0"/>
            </a:lvl3pPr>
            <a:lvl4pPr marL="0" indent="0">
              <a:buFontTx/>
              <a:buNone/>
              <a:defRPr sz="1800" b="1" i="0"/>
            </a:lvl4pPr>
            <a:lvl5pPr marL="0" indent="0">
              <a:buFontTx/>
              <a:buNone/>
              <a:defRPr sz="1800" b="1" i="0"/>
            </a:lvl5pPr>
            <a:lvl6pPr marL="0" indent="0">
              <a:buFontTx/>
              <a:buNone/>
              <a:defRPr sz="1800" b="1" i="0"/>
            </a:lvl6pPr>
            <a:lvl7pPr marL="0" indent="0">
              <a:buFontTx/>
              <a:buNone/>
              <a:defRPr sz="1800" b="1" i="0"/>
            </a:lvl7pPr>
            <a:lvl8pPr marL="0" indent="0">
              <a:buFontTx/>
              <a:buNone/>
              <a:defRPr sz="1800" b="1" i="0"/>
            </a:lvl8pPr>
            <a:lvl9pPr marL="0" indent="0">
              <a:buFontTx/>
              <a:buNone/>
              <a:defRPr sz="1800" b="1" i="0"/>
            </a:lvl9pPr>
          </a:lstStyle>
          <a:p>
            <a:pPr lvl="0"/>
            <a:r>
              <a:rPr lang="nl-NL" dirty="0"/>
              <a:t>Hier komt een kop</a:t>
            </a:r>
          </a:p>
        </p:txBody>
      </p:sp>
    </p:spTree>
    <p:extLst>
      <p:ext uri="{BB962C8B-B14F-4D97-AF65-F5344CB8AC3E}">
        <p14:creationId xmlns:p14="http://schemas.microsoft.com/office/powerpoint/2010/main" val="343844768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3" name="Slide Number Placeholder 2"/>
          <p:cNvSpPr>
            <a:spLocks noGrp="1"/>
          </p:cNvSpPr>
          <p:nvPr>
            <p:ph type="sldNum" sz="quarter" idx="13"/>
          </p:nvPr>
        </p:nvSpPr>
        <p:spPr/>
        <p:txBody>
          <a:bodyPr/>
          <a:lstStyle/>
          <a:p>
            <a:pPr fontAlgn="base">
              <a:spcAft>
                <a:spcPct val="0"/>
              </a:spcAft>
              <a:defRPr/>
            </a:pPr>
            <a:fld id="{4472AB7F-E8D0-4874-A9B8-335B68DC5F05}" type="slidenum">
              <a:rPr lang="en-GB" noProof="0" smtClean="0"/>
              <a:pPr fontAlgn="base">
                <a:spcAft>
                  <a:spcPct val="0"/>
                </a:spcAft>
                <a:defRPr/>
              </a:pPr>
              <a:t>‹nr.›</a:t>
            </a:fld>
            <a:endParaRPr lang="en-GB" noProof="0"/>
          </a:p>
        </p:txBody>
      </p:sp>
      <p:sp>
        <p:nvSpPr>
          <p:cNvPr id="6" name="Title 5"/>
          <p:cNvSpPr>
            <a:spLocks noGrp="1"/>
          </p:cNvSpPr>
          <p:nvPr>
            <p:ph type="title" hasCustomPrompt="1"/>
          </p:nvPr>
        </p:nvSpPr>
        <p:spPr/>
        <p:txBody>
          <a:bodyPr/>
          <a:lstStyle/>
          <a:p>
            <a:r>
              <a:rPr lang="en-GB" noProof="0"/>
              <a:t>Agenda Slide</a:t>
            </a:r>
          </a:p>
        </p:txBody>
      </p:sp>
      <p:sp>
        <p:nvSpPr>
          <p:cNvPr id="7" name="Text Placeholder 11"/>
          <p:cNvSpPr>
            <a:spLocks noGrp="1"/>
          </p:cNvSpPr>
          <p:nvPr>
            <p:ph type="body" sz="quarter" idx="12" hasCustomPrompt="1"/>
          </p:nvPr>
        </p:nvSpPr>
        <p:spPr>
          <a:xfrm>
            <a:off x="595232" y="1454730"/>
            <a:ext cx="10981011" cy="4425756"/>
          </a:xfrm>
          <a:prstGeom prst="rect">
            <a:avLst/>
          </a:prstGeom>
        </p:spPr>
        <p:txBody>
          <a:bodyPr/>
          <a:lstStyle>
            <a:lvl1pPr>
              <a:lnSpc>
                <a:spcPct val="150000"/>
              </a:lnSpc>
              <a:buClr>
                <a:schemeClr val="accent2"/>
              </a:buClr>
              <a:defRPr sz="2000"/>
            </a:lvl1pPr>
            <a:lvl2pPr>
              <a:lnSpc>
                <a:spcPct val="150000"/>
              </a:lnSpc>
              <a:buClr>
                <a:schemeClr val="accent2"/>
              </a:buClr>
              <a:defRPr sz="2000"/>
            </a:lvl2pPr>
            <a:lvl3pPr>
              <a:lnSpc>
                <a:spcPct val="150000"/>
              </a:lnSpc>
              <a:buClr>
                <a:schemeClr val="accent2"/>
              </a:buClr>
              <a:defRPr sz="2000"/>
            </a:lvl3pPr>
            <a:lvl4pPr>
              <a:lnSpc>
                <a:spcPct val="150000"/>
              </a:lnSpc>
              <a:buClr>
                <a:schemeClr val="accent2"/>
              </a:buClr>
              <a:defRPr sz="2000"/>
            </a:lvl4pPr>
            <a:lvl5pPr>
              <a:lnSpc>
                <a:spcPct val="150000"/>
              </a:lnSpc>
              <a:buClr>
                <a:schemeClr val="accent2"/>
              </a:buClr>
              <a:defRPr sz="20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a:p>
            <a:pPr lvl="0"/>
            <a:endParaRPr lang="en-GB" noProof="0"/>
          </a:p>
        </p:txBody>
      </p:sp>
    </p:spTree>
    <p:extLst>
      <p:ext uri="{BB962C8B-B14F-4D97-AF65-F5344CB8AC3E}">
        <p14:creationId xmlns:p14="http://schemas.microsoft.com/office/powerpoint/2010/main" val="332261873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Quadrant">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p:txBody>
          <a:bodyPr/>
          <a:lstStyle/>
          <a:p>
            <a:pPr fontAlgn="base">
              <a:spcAft>
                <a:spcPct val="0"/>
              </a:spcAft>
              <a:defRPr/>
            </a:pPr>
            <a:fld id="{4472AB7F-E8D0-4874-A9B8-335B68DC5F05}" type="slidenum">
              <a:rPr lang="en-GB" noProof="0" smtClean="0"/>
              <a:pPr fontAlgn="base">
                <a:spcAft>
                  <a:spcPct val="0"/>
                </a:spcAft>
                <a:defRPr/>
              </a:pPr>
              <a:t>‹nr.›</a:t>
            </a:fld>
            <a:endParaRPr lang="en-GB" noProof="0"/>
          </a:p>
        </p:txBody>
      </p:sp>
      <p:sp>
        <p:nvSpPr>
          <p:cNvPr id="7" name="Title 6"/>
          <p:cNvSpPr>
            <a:spLocks noGrp="1"/>
          </p:cNvSpPr>
          <p:nvPr>
            <p:ph type="title" hasCustomPrompt="1"/>
          </p:nvPr>
        </p:nvSpPr>
        <p:spPr/>
        <p:txBody>
          <a:bodyPr/>
          <a:lstStyle/>
          <a:p>
            <a:r>
              <a:rPr lang="en-GB" noProof="0"/>
              <a:t>Click to Edit Title</a:t>
            </a:r>
          </a:p>
        </p:txBody>
      </p:sp>
      <p:cxnSp>
        <p:nvCxnSpPr>
          <p:cNvPr id="12" name="Straight Connector 11"/>
          <p:cNvCxnSpPr/>
          <p:nvPr/>
        </p:nvCxnSpPr>
        <p:spPr>
          <a:xfrm>
            <a:off x="6096000" y="1578114"/>
            <a:ext cx="0" cy="4141575"/>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H="1" flipV="1">
            <a:off x="588344" y="3645163"/>
            <a:ext cx="11002797" cy="3733"/>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6" name="Text Placeholder 12"/>
          <p:cNvSpPr>
            <a:spLocks noGrp="1"/>
          </p:cNvSpPr>
          <p:nvPr>
            <p:ph type="body" sz="quarter" idx="11" hasCustomPrompt="1"/>
          </p:nvPr>
        </p:nvSpPr>
        <p:spPr>
          <a:xfrm>
            <a:off x="600860" y="1579754"/>
            <a:ext cx="5277477" cy="1830413"/>
          </a:xfrm>
          <a:prstGeom prst="rect">
            <a:avLst/>
          </a:prstGeom>
        </p:spPr>
        <p:txBody>
          <a:bodyPr>
            <a:noAutofit/>
          </a:bodyPr>
          <a:lstStyle>
            <a:lvl1pPr>
              <a:lnSpc>
                <a:spcPct val="100000"/>
              </a:lnSpc>
              <a:spcBef>
                <a:spcPts val="533"/>
              </a:spcBef>
              <a:buClr>
                <a:schemeClr val="accent2"/>
              </a:buClr>
              <a:defRPr sz="1467"/>
            </a:lvl1pPr>
            <a:lvl2pPr>
              <a:lnSpc>
                <a:spcPct val="100000"/>
              </a:lnSpc>
              <a:spcBef>
                <a:spcPts val="533"/>
              </a:spcBef>
              <a:buClr>
                <a:schemeClr val="accent2"/>
              </a:buClr>
              <a:defRPr sz="1467"/>
            </a:lvl2pPr>
            <a:lvl3pPr>
              <a:lnSpc>
                <a:spcPct val="100000"/>
              </a:lnSpc>
              <a:spcBef>
                <a:spcPts val="533"/>
              </a:spcBef>
              <a:buClr>
                <a:schemeClr val="accent2"/>
              </a:buClr>
              <a:defRPr sz="1467"/>
            </a:lvl3pPr>
            <a:lvl4pPr>
              <a:lnSpc>
                <a:spcPct val="100000"/>
              </a:lnSpc>
              <a:spcBef>
                <a:spcPts val="533"/>
              </a:spcBef>
              <a:buClr>
                <a:schemeClr val="accent2"/>
              </a:buClr>
              <a:defRPr sz="1467"/>
            </a:lvl4pPr>
            <a:lvl5pPr>
              <a:lnSpc>
                <a:spcPct val="100000"/>
              </a:lnSpc>
              <a:spcBef>
                <a:spcPts val="533"/>
              </a:spcBef>
              <a:buClr>
                <a:schemeClr val="accent2"/>
              </a:buClr>
              <a:defRPr sz="1467"/>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12"/>
          <p:cNvSpPr>
            <a:spLocks noGrp="1"/>
          </p:cNvSpPr>
          <p:nvPr>
            <p:ph type="body" sz="quarter" idx="12" hasCustomPrompt="1"/>
          </p:nvPr>
        </p:nvSpPr>
        <p:spPr>
          <a:xfrm>
            <a:off x="6329159" y="1579754"/>
            <a:ext cx="5261980" cy="1830413"/>
          </a:xfrm>
          <a:prstGeom prst="rect">
            <a:avLst/>
          </a:prstGeom>
        </p:spPr>
        <p:txBody>
          <a:bodyPr>
            <a:noAutofit/>
          </a:bodyPr>
          <a:lstStyle>
            <a:lvl1pPr>
              <a:lnSpc>
                <a:spcPct val="100000"/>
              </a:lnSpc>
              <a:spcBef>
                <a:spcPts val="533"/>
              </a:spcBef>
              <a:buClr>
                <a:schemeClr val="accent2"/>
              </a:buClr>
              <a:defRPr sz="1467"/>
            </a:lvl1pPr>
            <a:lvl2pPr>
              <a:lnSpc>
                <a:spcPct val="100000"/>
              </a:lnSpc>
              <a:spcBef>
                <a:spcPts val="533"/>
              </a:spcBef>
              <a:buClr>
                <a:schemeClr val="accent2"/>
              </a:buClr>
              <a:defRPr sz="1467"/>
            </a:lvl2pPr>
            <a:lvl3pPr>
              <a:lnSpc>
                <a:spcPct val="100000"/>
              </a:lnSpc>
              <a:spcBef>
                <a:spcPts val="533"/>
              </a:spcBef>
              <a:buClr>
                <a:schemeClr val="accent2"/>
              </a:buClr>
              <a:defRPr sz="1467"/>
            </a:lvl3pPr>
            <a:lvl4pPr>
              <a:lnSpc>
                <a:spcPct val="100000"/>
              </a:lnSpc>
              <a:spcBef>
                <a:spcPts val="533"/>
              </a:spcBef>
              <a:buClr>
                <a:schemeClr val="accent2"/>
              </a:buClr>
              <a:defRPr sz="1467"/>
            </a:lvl4pPr>
            <a:lvl5pPr>
              <a:lnSpc>
                <a:spcPct val="100000"/>
              </a:lnSpc>
              <a:spcBef>
                <a:spcPts val="533"/>
              </a:spcBef>
              <a:buClr>
                <a:schemeClr val="accent2"/>
              </a:buClr>
              <a:defRPr sz="1467"/>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0" name="Text Placeholder 12"/>
          <p:cNvSpPr>
            <a:spLocks noGrp="1"/>
          </p:cNvSpPr>
          <p:nvPr>
            <p:ph type="body" sz="quarter" idx="13" hasCustomPrompt="1"/>
          </p:nvPr>
        </p:nvSpPr>
        <p:spPr>
          <a:xfrm>
            <a:off x="600860" y="3870478"/>
            <a:ext cx="5277477" cy="1830413"/>
          </a:xfrm>
          <a:prstGeom prst="rect">
            <a:avLst/>
          </a:prstGeom>
        </p:spPr>
        <p:txBody>
          <a:bodyPr>
            <a:noAutofit/>
          </a:bodyPr>
          <a:lstStyle>
            <a:lvl1pPr>
              <a:lnSpc>
                <a:spcPct val="100000"/>
              </a:lnSpc>
              <a:spcBef>
                <a:spcPts val="533"/>
              </a:spcBef>
              <a:buClr>
                <a:schemeClr val="accent2"/>
              </a:buClr>
              <a:defRPr sz="1467"/>
            </a:lvl1pPr>
            <a:lvl2pPr>
              <a:lnSpc>
                <a:spcPct val="100000"/>
              </a:lnSpc>
              <a:spcBef>
                <a:spcPts val="533"/>
              </a:spcBef>
              <a:buClr>
                <a:schemeClr val="accent2"/>
              </a:buClr>
              <a:defRPr sz="1467"/>
            </a:lvl2pPr>
            <a:lvl3pPr>
              <a:lnSpc>
                <a:spcPct val="100000"/>
              </a:lnSpc>
              <a:spcBef>
                <a:spcPts val="533"/>
              </a:spcBef>
              <a:buClr>
                <a:schemeClr val="accent2"/>
              </a:buClr>
              <a:defRPr sz="1467"/>
            </a:lvl3pPr>
            <a:lvl4pPr>
              <a:lnSpc>
                <a:spcPct val="100000"/>
              </a:lnSpc>
              <a:spcBef>
                <a:spcPts val="533"/>
              </a:spcBef>
              <a:buClr>
                <a:schemeClr val="accent2"/>
              </a:buClr>
              <a:defRPr sz="1467"/>
            </a:lvl4pPr>
            <a:lvl5pPr>
              <a:lnSpc>
                <a:spcPct val="100000"/>
              </a:lnSpc>
              <a:spcBef>
                <a:spcPts val="533"/>
              </a:spcBef>
              <a:buClr>
                <a:schemeClr val="accent2"/>
              </a:buClr>
              <a:defRPr sz="1467"/>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1" name="Text Placeholder 12"/>
          <p:cNvSpPr>
            <a:spLocks noGrp="1"/>
          </p:cNvSpPr>
          <p:nvPr>
            <p:ph type="body" sz="quarter" idx="14" hasCustomPrompt="1"/>
          </p:nvPr>
        </p:nvSpPr>
        <p:spPr>
          <a:xfrm>
            <a:off x="6329159" y="3870478"/>
            <a:ext cx="5261980" cy="1830413"/>
          </a:xfrm>
          <a:prstGeom prst="rect">
            <a:avLst/>
          </a:prstGeom>
        </p:spPr>
        <p:txBody>
          <a:bodyPr lIns="91440">
            <a:noAutofit/>
          </a:bodyPr>
          <a:lstStyle>
            <a:lvl1pPr>
              <a:lnSpc>
                <a:spcPct val="100000"/>
              </a:lnSpc>
              <a:spcBef>
                <a:spcPts val="533"/>
              </a:spcBef>
              <a:buClr>
                <a:schemeClr val="accent2"/>
              </a:buClr>
              <a:defRPr sz="1467" kern="1200"/>
            </a:lvl1pPr>
            <a:lvl2pPr>
              <a:lnSpc>
                <a:spcPct val="100000"/>
              </a:lnSpc>
              <a:spcBef>
                <a:spcPts val="533"/>
              </a:spcBef>
              <a:buClr>
                <a:schemeClr val="accent2"/>
              </a:buClr>
              <a:defRPr sz="1467"/>
            </a:lvl2pPr>
            <a:lvl3pPr>
              <a:lnSpc>
                <a:spcPct val="100000"/>
              </a:lnSpc>
              <a:spcBef>
                <a:spcPts val="533"/>
              </a:spcBef>
              <a:buClr>
                <a:schemeClr val="accent2"/>
              </a:buClr>
              <a:defRPr sz="1467" kern="1200"/>
            </a:lvl3pPr>
            <a:lvl4pPr>
              <a:lnSpc>
                <a:spcPct val="100000"/>
              </a:lnSpc>
              <a:spcBef>
                <a:spcPts val="533"/>
              </a:spcBef>
              <a:buClr>
                <a:schemeClr val="accent2"/>
              </a:buClr>
              <a:defRPr sz="1467" kern="1200"/>
            </a:lvl4pPr>
            <a:lvl5pPr>
              <a:lnSpc>
                <a:spcPct val="100000"/>
              </a:lnSpc>
              <a:spcBef>
                <a:spcPts val="533"/>
              </a:spcBef>
              <a:buClr>
                <a:schemeClr val="accent2"/>
              </a:buClr>
              <a:defRPr sz="1467" kern="12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267581275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Quadrant with Headings">
    <p:spTree>
      <p:nvGrpSpPr>
        <p:cNvPr id="1" name=""/>
        <p:cNvGrpSpPr/>
        <p:nvPr/>
      </p:nvGrpSpPr>
      <p:grpSpPr>
        <a:xfrm>
          <a:off x="0" y="0"/>
          <a:ext cx="0" cy="0"/>
          <a:chOff x="0" y="0"/>
          <a:chExt cx="0" cy="0"/>
        </a:xfrm>
      </p:grpSpPr>
      <p:sp>
        <p:nvSpPr>
          <p:cNvPr id="3" name="Slide Number Placeholder 2"/>
          <p:cNvSpPr>
            <a:spLocks noGrp="1"/>
          </p:cNvSpPr>
          <p:nvPr>
            <p:ph type="sldNum" sz="quarter" idx="20"/>
          </p:nvPr>
        </p:nvSpPr>
        <p:spPr/>
        <p:txBody>
          <a:bodyPr/>
          <a:lstStyle/>
          <a:p>
            <a:pPr fontAlgn="base">
              <a:spcAft>
                <a:spcPct val="0"/>
              </a:spcAft>
              <a:defRPr/>
            </a:pPr>
            <a:fld id="{4472AB7F-E8D0-4874-A9B8-335B68DC5F05}" type="slidenum">
              <a:rPr lang="en-GB" noProof="0" smtClean="0"/>
              <a:pPr fontAlgn="base">
                <a:spcAft>
                  <a:spcPct val="0"/>
                </a:spcAft>
                <a:defRPr/>
              </a:pPr>
              <a:t>‹nr.›</a:t>
            </a:fld>
            <a:endParaRPr lang="en-GB" noProof="0"/>
          </a:p>
        </p:txBody>
      </p:sp>
      <p:sp>
        <p:nvSpPr>
          <p:cNvPr id="7" name="Title 6"/>
          <p:cNvSpPr>
            <a:spLocks noGrp="1"/>
          </p:cNvSpPr>
          <p:nvPr>
            <p:ph type="title" hasCustomPrompt="1"/>
          </p:nvPr>
        </p:nvSpPr>
        <p:spPr/>
        <p:txBody>
          <a:bodyPr/>
          <a:lstStyle/>
          <a:p>
            <a:r>
              <a:rPr lang="en-GB" noProof="0"/>
              <a:t>Click to Edit Title</a:t>
            </a:r>
          </a:p>
        </p:txBody>
      </p:sp>
      <p:cxnSp>
        <p:nvCxnSpPr>
          <p:cNvPr id="16" name="Straight Connector 15"/>
          <p:cNvCxnSpPr/>
          <p:nvPr/>
        </p:nvCxnSpPr>
        <p:spPr>
          <a:xfrm>
            <a:off x="6096000" y="1578114"/>
            <a:ext cx="0" cy="4141575"/>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flipV="1">
            <a:off x="588344" y="3645163"/>
            <a:ext cx="11002797" cy="3733"/>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2"/>
          <p:cNvSpPr>
            <a:spLocks noGrp="1"/>
          </p:cNvSpPr>
          <p:nvPr>
            <p:ph type="body" sz="quarter" idx="11" hasCustomPrompt="1"/>
          </p:nvPr>
        </p:nvSpPr>
        <p:spPr>
          <a:xfrm>
            <a:off x="600860" y="2009068"/>
            <a:ext cx="5277477" cy="1511013"/>
          </a:xfrm>
          <a:prstGeom prst="rect">
            <a:avLst/>
          </a:prstGeom>
        </p:spPr>
        <p:txBody>
          <a:bodyPr>
            <a:noAutofit/>
          </a:bodyPr>
          <a:lstStyle>
            <a:lvl1pPr>
              <a:lnSpc>
                <a:spcPct val="100000"/>
              </a:lnSpc>
              <a:buClr>
                <a:schemeClr val="accent2"/>
              </a:buClr>
              <a:defRPr sz="1467"/>
            </a:lvl1pPr>
            <a:lvl2pPr>
              <a:lnSpc>
                <a:spcPct val="100000"/>
              </a:lnSpc>
              <a:buClr>
                <a:schemeClr val="accent2"/>
              </a:buClr>
              <a:defRPr sz="1467"/>
            </a:lvl2pPr>
            <a:lvl3pPr>
              <a:lnSpc>
                <a:spcPct val="100000"/>
              </a:lnSpc>
              <a:buClr>
                <a:schemeClr val="accent2"/>
              </a:buClr>
              <a:defRPr sz="1467"/>
            </a:lvl3pPr>
            <a:lvl4pPr>
              <a:lnSpc>
                <a:spcPct val="100000"/>
              </a:lnSpc>
              <a:buClr>
                <a:schemeClr val="accent2"/>
              </a:buClr>
              <a:defRPr sz="1467"/>
            </a:lvl4pPr>
            <a:lvl5pPr>
              <a:lnSpc>
                <a:spcPct val="100000"/>
              </a:lnSpc>
              <a:buClr>
                <a:schemeClr val="accent2"/>
              </a:buClr>
              <a:defRPr sz="1467"/>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1" name="Text Placeholder 5"/>
          <p:cNvSpPr>
            <a:spLocks noGrp="1"/>
          </p:cNvSpPr>
          <p:nvPr>
            <p:ph type="body" sz="quarter" idx="21" hasCustomPrompt="1"/>
          </p:nvPr>
        </p:nvSpPr>
        <p:spPr>
          <a:xfrm>
            <a:off x="602273" y="1583703"/>
            <a:ext cx="5280403" cy="374821"/>
          </a:xfrm>
          <a:prstGeom prst="rect">
            <a:avLst/>
          </a:prstGeom>
        </p:spPr>
        <p:txBody>
          <a:bodyPr anchor="b" anchorCtr="0">
            <a:noAutofit/>
          </a:bodyPr>
          <a:lstStyle>
            <a:lvl1pPr marL="0" indent="0">
              <a:lnSpc>
                <a:spcPct val="100000"/>
              </a:lnSpc>
              <a:buFontTx/>
              <a:buNone/>
              <a:defRPr sz="1733" b="1" i="0"/>
            </a:lvl1pPr>
          </a:lstStyle>
          <a:p>
            <a:pPr lvl="0"/>
            <a:r>
              <a:rPr lang="en-GB" noProof="0"/>
              <a:t>Click to edit heading</a:t>
            </a:r>
          </a:p>
        </p:txBody>
      </p:sp>
      <p:sp>
        <p:nvSpPr>
          <p:cNvPr id="22" name="Text Placeholder 12"/>
          <p:cNvSpPr>
            <a:spLocks noGrp="1"/>
          </p:cNvSpPr>
          <p:nvPr>
            <p:ph type="body" sz="quarter" idx="22" hasCustomPrompt="1"/>
          </p:nvPr>
        </p:nvSpPr>
        <p:spPr>
          <a:xfrm>
            <a:off x="6306880" y="2009068"/>
            <a:ext cx="5277477" cy="1511013"/>
          </a:xfrm>
          <a:prstGeom prst="rect">
            <a:avLst/>
          </a:prstGeom>
        </p:spPr>
        <p:txBody>
          <a:bodyPr>
            <a:noAutofit/>
          </a:bodyPr>
          <a:lstStyle>
            <a:lvl1pPr>
              <a:lnSpc>
                <a:spcPct val="100000"/>
              </a:lnSpc>
              <a:buClr>
                <a:schemeClr val="accent2"/>
              </a:buClr>
              <a:defRPr sz="1467"/>
            </a:lvl1pPr>
            <a:lvl2pPr>
              <a:lnSpc>
                <a:spcPct val="100000"/>
              </a:lnSpc>
              <a:buClr>
                <a:schemeClr val="accent2"/>
              </a:buClr>
              <a:defRPr sz="1467"/>
            </a:lvl2pPr>
            <a:lvl3pPr>
              <a:lnSpc>
                <a:spcPct val="100000"/>
              </a:lnSpc>
              <a:buClr>
                <a:schemeClr val="accent2"/>
              </a:buClr>
              <a:defRPr sz="1467"/>
            </a:lvl3pPr>
            <a:lvl4pPr>
              <a:lnSpc>
                <a:spcPct val="100000"/>
              </a:lnSpc>
              <a:buClr>
                <a:schemeClr val="accent2"/>
              </a:buClr>
              <a:defRPr sz="1467"/>
            </a:lvl4pPr>
            <a:lvl5pPr>
              <a:lnSpc>
                <a:spcPct val="100000"/>
              </a:lnSpc>
              <a:buClr>
                <a:schemeClr val="accent2"/>
              </a:buClr>
              <a:defRPr sz="1467"/>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3" name="Text Placeholder 5"/>
          <p:cNvSpPr>
            <a:spLocks noGrp="1"/>
          </p:cNvSpPr>
          <p:nvPr>
            <p:ph type="body" sz="quarter" idx="23" hasCustomPrompt="1"/>
          </p:nvPr>
        </p:nvSpPr>
        <p:spPr>
          <a:xfrm>
            <a:off x="6308293" y="1583703"/>
            <a:ext cx="5280403" cy="374821"/>
          </a:xfrm>
          <a:prstGeom prst="rect">
            <a:avLst/>
          </a:prstGeom>
        </p:spPr>
        <p:txBody>
          <a:bodyPr anchor="b" anchorCtr="0">
            <a:noAutofit/>
          </a:bodyPr>
          <a:lstStyle>
            <a:lvl1pPr marL="0" indent="0">
              <a:lnSpc>
                <a:spcPct val="100000"/>
              </a:lnSpc>
              <a:buFontTx/>
              <a:buNone/>
              <a:defRPr sz="1733" b="1" i="0"/>
            </a:lvl1pPr>
          </a:lstStyle>
          <a:p>
            <a:pPr lvl="0"/>
            <a:r>
              <a:rPr lang="en-GB" noProof="0"/>
              <a:t>Click to edit heading</a:t>
            </a:r>
          </a:p>
        </p:txBody>
      </p:sp>
      <p:sp>
        <p:nvSpPr>
          <p:cNvPr id="24" name="Text Placeholder 12"/>
          <p:cNvSpPr>
            <a:spLocks noGrp="1"/>
          </p:cNvSpPr>
          <p:nvPr>
            <p:ph type="body" sz="quarter" idx="24" hasCustomPrompt="1"/>
          </p:nvPr>
        </p:nvSpPr>
        <p:spPr>
          <a:xfrm>
            <a:off x="600860" y="4205271"/>
            <a:ext cx="5277477" cy="1511013"/>
          </a:xfrm>
          <a:prstGeom prst="rect">
            <a:avLst/>
          </a:prstGeom>
        </p:spPr>
        <p:txBody>
          <a:bodyPr>
            <a:noAutofit/>
          </a:bodyPr>
          <a:lstStyle>
            <a:lvl1pPr>
              <a:lnSpc>
                <a:spcPct val="100000"/>
              </a:lnSpc>
              <a:buClr>
                <a:schemeClr val="accent2"/>
              </a:buClr>
              <a:defRPr sz="1467"/>
            </a:lvl1pPr>
            <a:lvl2pPr>
              <a:lnSpc>
                <a:spcPct val="100000"/>
              </a:lnSpc>
              <a:buClr>
                <a:schemeClr val="accent2"/>
              </a:buClr>
              <a:defRPr sz="1467"/>
            </a:lvl2pPr>
            <a:lvl3pPr>
              <a:lnSpc>
                <a:spcPct val="100000"/>
              </a:lnSpc>
              <a:buClr>
                <a:schemeClr val="accent2"/>
              </a:buClr>
              <a:defRPr sz="1467"/>
            </a:lvl3pPr>
            <a:lvl4pPr>
              <a:lnSpc>
                <a:spcPct val="100000"/>
              </a:lnSpc>
              <a:buClr>
                <a:schemeClr val="accent2"/>
              </a:buClr>
              <a:defRPr sz="1467"/>
            </a:lvl4pPr>
            <a:lvl5pPr>
              <a:lnSpc>
                <a:spcPct val="100000"/>
              </a:lnSpc>
              <a:buClr>
                <a:schemeClr val="accent2"/>
              </a:buClr>
              <a:defRPr sz="1467"/>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5" name="Text Placeholder 5"/>
          <p:cNvSpPr>
            <a:spLocks noGrp="1"/>
          </p:cNvSpPr>
          <p:nvPr>
            <p:ph type="body" sz="quarter" idx="25" hasCustomPrompt="1"/>
          </p:nvPr>
        </p:nvSpPr>
        <p:spPr>
          <a:xfrm>
            <a:off x="602273" y="3779906"/>
            <a:ext cx="5280403" cy="374821"/>
          </a:xfrm>
          <a:prstGeom prst="rect">
            <a:avLst/>
          </a:prstGeom>
        </p:spPr>
        <p:txBody>
          <a:bodyPr anchor="b" anchorCtr="0">
            <a:noAutofit/>
          </a:bodyPr>
          <a:lstStyle>
            <a:lvl1pPr marL="0" indent="0">
              <a:lnSpc>
                <a:spcPct val="100000"/>
              </a:lnSpc>
              <a:buFontTx/>
              <a:buNone/>
              <a:defRPr sz="1733" b="1" i="0"/>
            </a:lvl1pPr>
          </a:lstStyle>
          <a:p>
            <a:pPr lvl="0"/>
            <a:r>
              <a:rPr lang="en-GB" noProof="0"/>
              <a:t>Click to edit heading</a:t>
            </a:r>
          </a:p>
        </p:txBody>
      </p:sp>
      <p:sp>
        <p:nvSpPr>
          <p:cNvPr id="26" name="Text Placeholder 12"/>
          <p:cNvSpPr>
            <a:spLocks noGrp="1"/>
          </p:cNvSpPr>
          <p:nvPr>
            <p:ph type="body" sz="quarter" idx="26" hasCustomPrompt="1"/>
          </p:nvPr>
        </p:nvSpPr>
        <p:spPr>
          <a:xfrm>
            <a:off x="6306880" y="4205271"/>
            <a:ext cx="5277477" cy="1511013"/>
          </a:xfrm>
          <a:prstGeom prst="rect">
            <a:avLst/>
          </a:prstGeom>
        </p:spPr>
        <p:txBody>
          <a:bodyPr>
            <a:noAutofit/>
          </a:bodyPr>
          <a:lstStyle>
            <a:lvl1pPr>
              <a:lnSpc>
                <a:spcPct val="100000"/>
              </a:lnSpc>
              <a:buClr>
                <a:schemeClr val="accent2"/>
              </a:buClr>
              <a:defRPr sz="1467"/>
            </a:lvl1pPr>
            <a:lvl2pPr>
              <a:lnSpc>
                <a:spcPct val="100000"/>
              </a:lnSpc>
              <a:buClr>
                <a:schemeClr val="accent2"/>
              </a:buClr>
              <a:defRPr sz="1467"/>
            </a:lvl2pPr>
            <a:lvl3pPr>
              <a:lnSpc>
                <a:spcPct val="100000"/>
              </a:lnSpc>
              <a:buClr>
                <a:schemeClr val="accent2"/>
              </a:buClr>
              <a:defRPr sz="1467"/>
            </a:lvl3pPr>
            <a:lvl4pPr>
              <a:lnSpc>
                <a:spcPct val="100000"/>
              </a:lnSpc>
              <a:buClr>
                <a:schemeClr val="accent2"/>
              </a:buClr>
              <a:defRPr sz="1467"/>
            </a:lvl4pPr>
            <a:lvl5pPr>
              <a:lnSpc>
                <a:spcPct val="100000"/>
              </a:lnSpc>
              <a:buClr>
                <a:schemeClr val="accent2"/>
              </a:buClr>
              <a:defRPr sz="1467"/>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7" name="Text Placeholder 5"/>
          <p:cNvSpPr>
            <a:spLocks noGrp="1"/>
          </p:cNvSpPr>
          <p:nvPr>
            <p:ph type="body" sz="quarter" idx="27" hasCustomPrompt="1"/>
          </p:nvPr>
        </p:nvSpPr>
        <p:spPr>
          <a:xfrm>
            <a:off x="6308293" y="3779906"/>
            <a:ext cx="5280403" cy="374821"/>
          </a:xfrm>
          <a:prstGeom prst="rect">
            <a:avLst/>
          </a:prstGeom>
        </p:spPr>
        <p:txBody>
          <a:bodyPr anchor="b" anchorCtr="0">
            <a:noAutofit/>
          </a:bodyPr>
          <a:lstStyle>
            <a:lvl1pPr marL="0" indent="0">
              <a:lnSpc>
                <a:spcPct val="100000"/>
              </a:lnSpc>
              <a:buFontTx/>
              <a:buNone/>
              <a:defRPr sz="1733" b="1" i="0"/>
            </a:lvl1pPr>
          </a:lstStyle>
          <a:p>
            <a:pPr lvl="0"/>
            <a:r>
              <a:rPr lang="en-GB" noProof="0"/>
              <a:t>Click to edit heading</a:t>
            </a:r>
          </a:p>
        </p:txBody>
      </p:sp>
    </p:spTree>
    <p:extLst>
      <p:ext uri="{BB962C8B-B14F-4D97-AF65-F5344CB8AC3E}">
        <p14:creationId xmlns:p14="http://schemas.microsoft.com/office/powerpoint/2010/main" val="11137161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Categories Horizontal">
    <p:spTree>
      <p:nvGrpSpPr>
        <p:cNvPr id="1" name=""/>
        <p:cNvGrpSpPr/>
        <p:nvPr/>
      </p:nvGrpSpPr>
      <p:grpSpPr>
        <a:xfrm>
          <a:off x="0" y="0"/>
          <a:ext cx="0" cy="0"/>
          <a:chOff x="0" y="0"/>
          <a:chExt cx="0" cy="0"/>
        </a:xfrm>
      </p:grpSpPr>
      <p:sp>
        <p:nvSpPr>
          <p:cNvPr id="3" name="Slide Number Placeholder 2"/>
          <p:cNvSpPr>
            <a:spLocks noGrp="1"/>
          </p:cNvSpPr>
          <p:nvPr>
            <p:ph type="sldNum" sz="quarter" idx="22"/>
          </p:nvPr>
        </p:nvSpPr>
        <p:spPr/>
        <p:txBody>
          <a:bodyPr/>
          <a:lstStyle/>
          <a:p>
            <a:pPr fontAlgn="base">
              <a:spcAft>
                <a:spcPct val="0"/>
              </a:spcAft>
              <a:defRPr/>
            </a:pPr>
            <a:fld id="{4472AB7F-E8D0-4874-A9B8-335B68DC5F05}" type="slidenum">
              <a:rPr lang="en-GB" noProof="0" smtClean="0"/>
              <a:pPr fontAlgn="base">
                <a:spcAft>
                  <a:spcPct val="0"/>
                </a:spcAft>
                <a:defRPr/>
              </a:pPr>
              <a:t>‹nr.›</a:t>
            </a:fld>
            <a:endParaRPr lang="en-GB" noProof="0"/>
          </a:p>
        </p:txBody>
      </p:sp>
      <p:sp>
        <p:nvSpPr>
          <p:cNvPr id="5" name="Title 4"/>
          <p:cNvSpPr>
            <a:spLocks noGrp="1"/>
          </p:cNvSpPr>
          <p:nvPr>
            <p:ph type="title" hasCustomPrompt="1"/>
          </p:nvPr>
        </p:nvSpPr>
        <p:spPr/>
        <p:txBody>
          <a:bodyPr/>
          <a:lstStyle/>
          <a:p>
            <a:r>
              <a:rPr lang="en-GB" noProof="0"/>
              <a:t>Click to Edit Title</a:t>
            </a:r>
          </a:p>
        </p:txBody>
      </p:sp>
      <p:sp>
        <p:nvSpPr>
          <p:cNvPr id="12" name="Text Placeholder 15"/>
          <p:cNvSpPr>
            <a:spLocks noGrp="1"/>
          </p:cNvSpPr>
          <p:nvPr>
            <p:ph type="body" sz="quarter" idx="17" hasCustomPrompt="1"/>
          </p:nvPr>
        </p:nvSpPr>
        <p:spPr>
          <a:xfrm>
            <a:off x="601704" y="1771146"/>
            <a:ext cx="4061841" cy="971109"/>
          </a:xfrm>
          <a:prstGeom prst="rect">
            <a:avLst/>
          </a:prstGeom>
          <a:solidFill>
            <a:schemeClr val="tx2"/>
          </a:solidFill>
        </p:spPr>
        <p:txBody>
          <a:bodyPr anchor="ctr" anchorCtr="1"/>
          <a:lstStyle>
            <a:lvl1pPr marL="0" indent="0" algn="ctr">
              <a:lnSpc>
                <a:spcPct val="100000"/>
              </a:lnSpc>
              <a:buFontTx/>
              <a:buNone/>
              <a:defRPr sz="2000" b="1" i="0">
                <a:solidFill>
                  <a:schemeClr val="bg1"/>
                </a:solidFill>
              </a:defRPr>
            </a:lvl1pPr>
          </a:lstStyle>
          <a:p>
            <a:pPr lvl="0"/>
            <a:r>
              <a:rPr lang="en-GB" noProof="0"/>
              <a:t>Click to edit text</a:t>
            </a:r>
          </a:p>
        </p:txBody>
      </p:sp>
      <p:sp>
        <p:nvSpPr>
          <p:cNvPr id="15" name="Text Placeholder 11"/>
          <p:cNvSpPr>
            <a:spLocks noGrp="1"/>
          </p:cNvSpPr>
          <p:nvPr>
            <p:ph type="body" sz="quarter" idx="21" hasCustomPrompt="1"/>
          </p:nvPr>
        </p:nvSpPr>
        <p:spPr>
          <a:xfrm>
            <a:off x="5107093" y="1665377"/>
            <a:ext cx="6479680" cy="1223156"/>
          </a:xfrm>
          <a:prstGeom prst="rect">
            <a:avLst/>
          </a:prstGeom>
        </p:spPr>
        <p:txBody>
          <a:bodyPr>
            <a:noAutofit/>
          </a:bodyPr>
          <a:lstStyle>
            <a:lvl1pPr>
              <a:buClr>
                <a:schemeClr val="accent2"/>
              </a:buClr>
              <a:defRPr sz="1600"/>
            </a:lvl1pPr>
          </a:lstStyle>
          <a:p>
            <a:pPr lvl="0"/>
            <a:r>
              <a:rPr lang="en-GB" noProof="0"/>
              <a:t>Add text here</a:t>
            </a:r>
          </a:p>
          <a:p>
            <a:pPr lvl="0"/>
            <a:endParaRPr lang="en-GB" noProof="0"/>
          </a:p>
        </p:txBody>
      </p:sp>
      <p:sp>
        <p:nvSpPr>
          <p:cNvPr id="19" name="Text Placeholder 15"/>
          <p:cNvSpPr>
            <a:spLocks noGrp="1"/>
          </p:cNvSpPr>
          <p:nvPr>
            <p:ph type="body" sz="quarter" idx="23" hasCustomPrompt="1"/>
          </p:nvPr>
        </p:nvSpPr>
        <p:spPr>
          <a:xfrm>
            <a:off x="601704" y="3183719"/>
            <a:ext cx="4061841" cy="971109"/>
          </a:xfrm>
          <a:prstGeom prst="rect">
            <a:avLst/>
          </a:prstGeom>
          <a:solidFill>
            <a:schemeClr val="tx2"/>
          </a:solidFill>
        </p:spPr>
        <p:txBody>
          <a:bodyPr anchor="ctr" anchorCtr="1"/>
          <a:lstStyle>
            <a:lvl1pPr marL="0" indent="0" algn="ctr">
              <a:lnSpc>
                <a:spcPct val="100000"/>
              </a:lnSpc>
              <a:buFontTx/>
              <a:buNone/>
              <a:defRPr sz="2000" b="1" i="0">
                <a:solidFill>
                  <a:schemeClr val="bg1"/>
                </a:solidFill>
              </a:defRPr>
            </a:lvl1pPr>
          </a:lstStyle>
          <a:p>
            <a:pPr lvl="0"/>
            <a:r>
              <a:rPr lang="en-GB" noProof="0"/>
              <a:t>Click to edit text</a:t>
            </a:r>
          </a:p>
        </p:txBody>
      </p:sp>
      <p:sp>
        <p:nvSpPr>
          <p:cNvPr id="20" name="Text Placeholder 11"/>
          <p:cNvSpPr>
            <a:spLocks noGrp="1"/>
          </p:cNvSpPr>
          <p:nvPr>
            <p:ph type="body" sz="quarter" idx="24" hasCustomPrompt="1"/>
          </p:nvPr>
        </p:nvSpPr>
        <p:spPr>
          <a:xfrm>
            <a:off x="5107093" y="3077950"/>
            <a:ext cx="6479680" cy="1223156"/>
          </a:xfrm>
          <a:prstGeom prst="rect">
            <a:avLst/>
          </a:prstGeom>
        </p:spPr>
        <p:txBody>
          <a:bodyPr>
            <a:noAutofit/>
          </a:bodyPr>
          <a:lstStyle>
            <a:lvl1pPr>
              <a:buClr>
                <a:schemeClr val="accent2"/>
              </a:buClr>
              <a:defRPr sz="1600"/>
            </a:lvl1pPr>
          </a:lstStyle>
          <a:p>
            <a:pPr lvl="0"/>
            <a:r>
              <a:rPr lang="en-GB" noProof="0"/>
              <a:t>Add text here</a:t>
            </a:r>
          </a:p>
          <a:p>
            <a:pPr lvl="0"/>
            <a:endParaRPr lang="en-GB" noProof="0"/>
          </a:p>
        </p:txBody>
      </p:sp>
      <p:sp>
        <p:nvSpPr>
          <p:cNvPr id="22" name="Text Placeholder 15"/>
          <p:cNvSpPr>
            <a:spLocks noGrp="1"/>
          </p:cNvSpPr>
          <p:nvPr>
            <p:ph type="body" sz="quarter" idx="25" hasCustomPrompt="1"/>
          </p:nvPr>
        </p:nvSpPr>
        <p:spPr>
          <a:xfrm>
            <a:off x="601704" y="4596292"/>
            <a:ext cx="4061841" cy="971109"/>
          </a:xfrm>
          <a:prstGeom prst="rect">
            <a:avLst/>
          </a:prstGeom>
          <a:solidFill>
            <a:schemeClr val="tx2"/>
          </a:solidFill>
        </p:spPr>
        <p:txBody>
          <a:bodyPr anchor="ctr" anchorCtr="1"/>
          <a:lstStyle>
            <a:lvl1pPr marL="0" indent="0" algn="ctr">
              <a:lnSpc>
                <a:spcPct val="100000"/>
              </a:lnSpc>
              <a:buFontTx/>
              <a:buNone/>
              <a:defRPr sz="2000" b="1" i="0">
                <a:solidFill>
                  <a:schemeClr val="bg1"/>
                </a:solidFill>
              </a:defRPr>
            </a:lvl1pPr>
          </a:lstStyle>
          <a:p>
            <a:pPr lvl="0"/>
            <a:r>
              <a:rPr lang="en-GB" noProof="0"/>
              <a:t>Click to edit text</a:t>
            </a:r>
          </a:p>
        </p:txBody>
      </p:sp>
      <p:sp>
        <p:nvSpPr>
          <p:cNvPr id="23" name="Text Placeholder 11"/>
          <p:cNvSpPr>
            <a:spLocks noGrp="1"/>
          </p:cNvSpPr>
          <p:nvPr>
            <p:ph type="body" sz="quarter" idx="26" hasCustomPrompt="1"/>
          </p:nvPr>
        </p:nvSpPr>
        <p:spPr>
          <a:xfrm>
            <a:off x="5107093" y="4490523"/>
            <a:ext cx="6479680" cy="1223156"/>
          </a:xfrm>
          <a:prstGeom prst="rect">
            <a:avLst/>
          </a:prstGeom>
        </p:spPr>
        <p:txBody>
          <a:bodyPr>
            <a:noAutofit/>
          </a:bodyPr>
          <a:lstStyle>
            <a:lvl1pPr>
              <a:buClr>
                <a:schemeClr val="accent2"/>
              </a:buClr>
              <a:defRPr sz="1600"/>
            </a:lvl1pPr>
          </a:lstStyle>
          <a:p>
            <a:pPr lvl="0"/>
            <a:r>
              <a:rPr lang="en-GB" noProof="0"/>
              <a:t>Add text here</a:t>
            </a:r>
          </a:p>
          <a:p>
            <a:pPr lvl="0"/>
            <a:endParaRPr lang="en-GB" noProof="0"/>
          </a:p>
        </p:txBody>
      </p:sp>
    </p:spTree>
    <p:extLst>
      <p:ext uri="{BB962C8B-B14F-4D97-AF65-F5344CB8AC3E}">
        <p14:creationId xmlns:p14="http://schemas.microsoft.com/office/powerpoint/2010/main" val="125274431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Categories Vertical">
    <p:spTree>
      <p:nvGrpSpPr>
        <p:cNvPr id="1" name=""/>
        <p:cNvGrpSpPr/>
        <p:nvPr/>
      </p:nvGrpSpPr>
      <p:grpSpPr>
        <a:xfrm>
          <a:off x="0" y="0"/>
          <a:ext cx="0" cy="0"/>
          <a:chOff x="0" y="0"/>
          <a:chExt cx="0" cy="0"/>
        </a:xfrm>
      </p:grpSpPr>
      <p:sp>
        <p:nvSpPr>
          <p:cNvPr id="3" name="Slide Number Placeholder 2"/>
          <p:cNvSpPr>
            <a:spLocks noGrp="1"/>
          </p:cNvSpPr>
          <p:nvPr>
            <p:ph type="sldNum" sz="quarter" idx="26"/>
          </p:nvPr>
        </p:nvSpPr>
        <p:spPr/>
        <p:txBody>
          <a:bodyPr/>
          <a:lstStyle/>
          <a:p>
            <a:pPr fontAlgn="base">
              <a:spcAft>
                <a:spcPct val="0"/>
              </a:spcAft>
              <a:defRPr/>
            </a:pPr>
            <a:fld id="{4472AB7F-E8D0-4874-A9B8-335B68DC5F05}" type="slidenum">
              <a:rPr lang="en-GB" noProof="0" smtClean="0"/>
              <a:pPr fontAlgn="base">
                <a:spcAft>
                  <a:spcPct val="0"/>
                </a:spcAft>
                <a:defRPr/>
              </a:pPr>
              <a:t>‹nr.›</a:t>
            </a:fld>
            <a:endParaRPr lang="en-GB" noProof="0"/>
          </a:p>
        </p:txBody>
      </p:sp>
      <p:sp>
        <p:nvSpPr>
          <p:cNvPr id="5" name="Title 4"/>
          <p:cNvSpPr>
            <a:spLocks noGrp="1"/>
          </p:cNvSpPr>
          <p:nvPr>
            <p:ph type="title" hasCustomPrompt="1"/>
          </p:nvPr>
        </p:nvSpPr>
        <p:spPr/>
        <p:txBody>
          <a:bodyPr/>
          <a:lstStyle/>
          <a:p>
            <a:r>
              <a:rPr lang="en-GB" noProof="0"/>
              <a:t>Click to Edit Title</a:t>
            </a:r>
          </a:p>
        </p:txBody>
      </p:sp>
      <p:sp>
        <p:nvSpPr>
          <p:cNvPr id="11" name="Text Placeholder 15"/>
          <p:cNvSpPr>
            <a:spLocks noGrp="1"/>
          </p:cNvSpPr>
          <p:nvPr>
            <p:ph type="body" sz="quarter" idx="17" hasCustomPrompt="1"/>
          </p:nvPr>
        </p:nvSpPr>
        <p:spPr>
          <a:xfrm>
            <a:off x="599242" y="1567520"/>
            <a:ext cx="5265589" cy="802640"/>
          </a:xfrm>
          <a:prstGeom prst="rect">
            <a:avLst/>
          </a:prstGeom>
          <a:solidFill>
            <a:schemeClr val="tx2"/>
          </a:solidFill>
        </p:spPr>
        <p:txBody>
          <a:bodyPr anchor="ctr" anchorCtr="1"/>
          <a:lstStyle>
            <a:lvl1pPr marL="0" indent="0" algn="ctr">
              <a:lnSpc>
                <a:spcPct val="100000"/>
              </a:lnSpc>
              <a:buFontTx/>
              <a:buNone/>
              <a:defRPr sz="2000" b="1" i="0">
                <a:solidFill>
                  <a:schemeClr val="bg1"/>
                </a:solidFill>
              </a:defRPr>
            </a:lvl1pPr>
          </a:lstStyle>
          <a:p>
            <a:pPr lvl="0"/>
            <a:r>
              <a:rPr lang="en-GB" noProof="0"/>
              <a:t>Click to edit text</a:t>
            </a:r>
          </a:p>
        </p:txBody>
      </p:sp>
      <p:sp>
        <p:nvSpPr>
          <p:cNvPr id="15" name="Text Placeholder 12"/>
          <p:cNvSpPr>
            <a:spLocks noGrp="1"/>
          </p:cNvSpPr>
          <p:nvPr>
            <p:ph type="body" sz="quarter" idx="11" hasCustomPrompt="1"/>
          </p:nvPr>
        </p:nvSpPr>
        <p:spPr>
          <a:xfrm>
            <a:off x="594965" y="2471040"/>
            <a:ext cx="5276896" cy="1918080"/>
          </a:xfrm>
          <a:prstGeom prst="rect">
            <a:avLst/>
          </a:prstGeom>
        </p:spPr>
        <p:txBody>
          <a:bodyPr>
            <a:noAutofit/>
          </a:bodyPr>
          <a:lstStyle>
            <a:lvl1pPr>
              <a:buClr>
                <a:schemeClr val="accent2"/>
              </a:buClr>
              <a:defRPr sz="1600"/>
            </a:lvl1pPr>
            <a:lvl2pPr>
              <a:lnSpc>
                <a:spcPts val="2400"/>
              </a:lnSpc>
              <a:buClr>
                <a:schemeClr val="accent2"/>
              </a:buClr>
              <a:defRPr sz="1600"/>
            </a:lvl2pPr>
            <a:lvl3pPr>
              <a:lnSpc>
                <a:spcPts val="2400"/>
              </a:lnSpc>
              <a:buClr>
                <a:schemeClr val="accent2"/>
              </a:buClr>
              <a:defRPr sz="1600"/>
            </a:lvl3pPr>
            <a:lvl4pPr>
              <a:lnSpc>
                <a:spcPts val="2400"/>
              </a:lnSpc>
              <a:buClr>
                <a:schemeClr val="accent2"/>
              </a:buClr>
              <a:defRPr sz="1600"/>
            </a:lvl4pPr>
            <a:lvl5pPr>
              <a:lnSpc>
                <a:spcPts val="2400"/>
              </a:lnSpc>
              <a:buClr>
                <a:schemeClr val="accent2"/>
              </a:buClr>
              <a:defRPr sz="16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6" name="Text Placeholder 5"/>
          <p:cNvSpPr>
            <a:spLocks noGrp="1"/>
          </p:cNvSpPr>
          <p:nvPr>
            <p:ph type="body" sz="quarter" idx="27" hasCustomPrompt="1"/>
          </p:nvPr>
        </p:nvSpPr>
        <p:spPr>
          <a:xfrm>
            <a:off x="596981" y="4568535"/>
            <a:ext cx="10995323" cy="1282231"/>
          </a:xfrm>
          <a:prstGeom prst="rect">
            <a:avLst/>
          </a:prstGeom>
        </p:spPr>
        <p:txBody>
          <a:bodyPr>
            <a:noAutofit/>
          </a:bodyPr>
          <a:lstStyle>
            <a:lvl1pPr marL="0" marR="0" indent="0" algn="l" defTabSz="609525" rtl="0" eaLnBrk="1" fontAlgn="base" latinLnBrk="0" hangingPunct="1">
              <a:lnSpc>
                <a:spcPct val="100000"/>
              </a:lnSpc>
              <a:spcBef>
                <a:spcPct val="20000"/>
              </a:spcBef>
              <a:spcAft>
                <a:spcPct val="0"/>
              </a:spcAft>
              <a:buClr>
                <a:schemeClr val="accent1"/>
              </a:buClr>
              <a:buSzTx/>
              <a:buFontTx/>
              <a:buNone/>
              <a:tabLst/>
              <a:defRPr sz="2400" b="1" i="0">
                <a:solidFill>
                  <a:schemeClr val="accent2"/>
                </a:solidFill>
              </a:defRPr>
            </a:lvl1pPr>
          </a:lstStyle>
          <a:p>
            <a:pPr lvl="0"/>
            <a:r>
              <a:rPr lang="en-GB" noProof="0"/>
              <a:t>Click to edit text. Conclusion or summary based on the two boxes above may go here. The text in the box may be up to three lines in this space.</a:t>
            </a:r>
          </a:p>
        </p:txBody>
      </p:sp>
      <p:sp>
        <p:nvSpPr>
          <p:cNvPr id="17" name="Text Placeholder 15"/>
          <p:cNvSpPr>
            <a:spLocks noGrp="1"/>
          </p:cNvSpPr>
          <p:nvPr>
            <p:ph type="body" sz="quarter" idx="28" hasCustomPrompt="1"/>
          </p:nvPr>
        </p:nvSpPr>
        <p:spPr>
          <a:xfrm>
            <a:off x="6316508" y="1567520"/>
            <a:ext cx="5265589" cy="802640"/>
          </a:xfrm>
          <a:prstGeom prst="rect">
            <a:avLst/>
          </a:prstGeom>
          <a:solidFill>
            <a:schemeClr val="tx2"/>
          </a:solidFill>
        </p:spPr>
        <p:txBody>
          <a:bodyPr anchor="ctr" anchorCtr="1"/>
          <a:lstStyle>
            <a:lvl1pPr marL="0" indent="0" algn="ctr">
              <a:lnSpc>
                <a:spcPct val="100000"/>
              </a:lnSpc>
              <a:buFontTx/>
              <a:buNone/>
              <a:defRPr sz="2000" b="1" i="0">
                <a:solidFill>
                  <a:schemeClr val="bg1"/>
                </a:solidFill>
              </a:defRPr>
            </a:lvl1pPr>
          </a:lstStyle>
          <a:p>
            <a:pPr lvl="0"/>
            <a:r>
              <a:rPr lang="en-GB" noProof="0"/>
              <a:t>Click to edit text</a:t>
            </a:r>
          </a:p>
        </p:txBody>
      </p:sp>
      <p:sp>
        <p:nvSpPr>
          <p:cNvPr id="18" name="Text Placeholder 12"/>
          <p:cNvSpPr>
            <a:spLocks noGrp="1"/>
          </p:cNvSpPr>
          <p:nvPr>
            <p:ph type="body" sz="quarter" idx="29" hasCustomPrompt="1"/>
          </p:nvPr>
        </p:nvSpPr>
        <p:spPr>
          <a:xfrm>
            <a:off x="6312232" y="2471040"/>
            <a:ext cx="5276896" cy="1918080"/>
          </a:xfrm>
          <a:prstGeom prst="rect">
            <a:avLst/>
          </a:prstGeom>
        </p:spPr>
        <p:txBody>
          <a:bodyPr>
            <a:noAutofit/>
          </a:bodyPr>
          <a:lstStyle>
            <a:lvl1pPr>
              <a:buClr>
                <a:schemeClr val="accent2"/>
              </a:buClr>
              <a:defRPr sz="1600"/>
            </a:lvl1pPr>
            <a:lvl2pPr>
              <a:lnSpc>
                <a:spcPts val="2400"/>
              </a:lnSpc>
              <a:buClr>
                <a:schemeClr val="accent2"/>
              </a:buClr>
              <a:defRPr sz="1600"/>
            </a:lvl2pPr>
            <a:lvl3pPr>
              <a:lnSpc>
                <a:spcPts val="2400"/>
              </a:lnSpc>
              <a:buClr>
                <a:schemeClr val="accent2"/>
              </a:buClr>
              <a:defRPr sz="1600"/>
            </a:lvl3pPr>
            <a:lvl4pPr>
              <a:lnSpc>
                <a:spcPts val="2400"/>
              </a:lnSpc>
              <a:buClr>
                <a:schemeClr val="accent2"/>
              </a:buClr>
              <a:defRPr sz="1600"/>
            </a:lvl4pPr>
            <a:lvl5pPr>
              <a:lnSpc>
                <a:spcPts val="2400"/>
              </a:lnSpc>
              <a:buClr>
                <a:schemeClr val="accent2"/>
              </a:buClr>
              <a:defRPr sz="16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117053944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Flow Chart">
    <p:spTree>
      <p:nvGrpSpPr>
        <p:cNvPr id="1" name=""/>
        <p:cNvGrpSpPr/>
        <p:nvPr/>
      </p:nvGrpSpPr>
      <p:grpSpPr>
        <a:xfrm>
          <a:off x="0" y="0"/>
          <a:ext cx="0" cy="0"/>
          <a:chOff x="0" y="0"/>
          <a:chExt cx="0" cy="0"/>
        </a:xfrm>
      </p:grpSpPr>
      <p:sp>
        <p:nvSpPr>
          <p:cNvPr id="3" name="Slide Number Placeholder 2"/>
          <p:cNvSpPr>
            <a:spLocks noGrp="1"/>
          </p:cNvSpPr>
          <p:nvPr>
            <p:ph type="sldNum" sz="quarter" idx="34"/>
          </p:nvPr>
        </p:nvSpPr>
        <p:spPr/>
        <p:txBody>
          <a:bodyPr/>
          <a:lstStyle/>
          <a:p>
            <a:pPr fontAlgn="base">
              <a:spcAft>
                <a:spcPct val="0"/>
              </a:spcAft>
              <a:defRPr/>
            </a:pPr>
            <a:fld id="{4472AB7F-E8D0-4874-A9B8-335B68DC5F05}" type="slidenum">
              <a:rPr lang="en-GB" noProof="0" smtClean="0"/>
              <a:pPr fontAlgn="base">
                <a:spcAft>
                  <a:spcPct val="0"/>
                </a:spcAft>
                <a:defRPr/>
              </a:pPr>
              <a:t>‹nr.›</a:t>
            </a:fld>
            <a:endParaRPr lang="en-GB" noProof="0"/>
          </a:p>
        </p:txBody>
      </p:sp>
      <p:sp>
        <p:nvSpPr>
          <p:cNvPr id="5" name="Title 4"/>
          <p:cNvSpPr>
            <a:spLocks noGrp="1"/>
          </p:cNvSpPr>
          <p:nvPr>
            <p:ph type="title" hasCustomPrompt="1"/>
          </p:nvPr>
        </p:nvSpPr>
        <p:spPr/>
        <p:txBody>
          <a:bodyPr/>
          <a:lstStyle/>
          <a:p>
            <a:r>
              <a:rPr lang="en-GB" noProof="0"/>
              <a:t>Click to Edit Title</a:t>
            </a:r>
          </a:p>
        </p:txBody>
      </p:sp>
      <p:sp>
        <p:nvSpPr>
          <p:cNvPr id="14" name="Text Placeholder 12"/>
          <p:cNvSpPr>
            <a:spLocks noGrp="1"/>
          </p:cNvSpPr>
          <p:nvPr>
            <p:ph type="body" sz="quarter" idx="21" hasCustomPrompt="1"/>
          </p:nvPr>
        </p:nvSpPr>
        <p:spPr>
          <a:xfrm>
            <a:off x="9053103" y="2471043"/>
            <a:ext cx="2524125" cy="3389236"/>
          </a:xfrm>
          <a:prstGeom prst="rect">
            <a:avLst/>
          </a:prstGeom>
        </p:spPr>
        <p:txBody>
          <a:bodyPr>
            <a:noAutofit/>
          </a:bodyPr>
          <a:lstStyle>
            <a:lvl1pPr marL="0" indent="-182875">
              <a:lnSpc>
                <a:spcPct val="100000"/>
              </a:lnSpc>
              <a:buClr>
                <a:schemeClr val="accent2"/>
              </a:buClr>
              <a:defRPr sz="1200"/>
            </a:lvl1pPr>
            <a:lvl2pPr marL="359991" indent="-182395">
              <a:lnSpc>
                <a:spcPct val="100000"/>
              </a:lnSpc>
              <a:buClr>
                <a:schemeClr val="accent2"/>
              </a:buClr>
              <a:defRPr sz="1200"/>
            </a:lvl2pPr>
            <a:lvl3pPr marL="479988" indent="-182395" algn="l">
              <a:lnSpc>
                <a:spcPct val="100000"/>
              </a:lnSpc>
              <a:buClr>
                <a:schemeClr val="accent2"/>
              </a:buClr>
              <a:defRPr sz="1200"/>
            </a:lvl3pPr>
            <a:lvl4pPr marL="681583" indent="-182395">
              <a:lnSpc>
                <a:spcPct val="100000"/>
              </a:lnSpc>
              <a:buClr>
                <a:schemeClr val="accent2"/>
              </a:buClr>
              <a:defRPr sz="1200"/>
            </a:lvl4pPr>
            <a:lvl5pPr marL="873578" indent="-182395">
              <a:lnSpc>
                <a:spcPct val="100000"/>
              </a:lnSpc>
              <a:buClr>
                <a:schemeClr val="accent2"/>
              </a:buClr>
              <a:defRPr sz="12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a:p>
            <a:pPr lvl="0"/>
            <a:endParaRPr lang="en-GB" noProof="0"/>
          </a:p>
        </p:txBody>
      </p:sp>
      <p:sp>
        <p:nvSpPr>
          <p:cNvPr id="15" name="Text Placeholder 15"/>
          <p:cNvSpPr>
            <a:spLocks noGrp="1"/>
          </p:cNvSpPr>
          <p:nvPr>
            <p:ph type="body" sz="quarter" idx="23" hasCustomPrompt="1"/>
          </p:nvPr>
        </p:nvSpPr>
        <p:spPr>
          <a:xfrm>
            <a:off x="599708" y="1567520"/>
            <a:ext cx="2522065" cy="802640"/>
          </a:xfrm>
          <a:prstGeom prst="rect">
            <a:avLst/>
          </a:prstGeom>
          <a:solidFill>
            <a:schemeClr val="tx2"/>
          </a:solidFill>
        </p:spPr>
        <p:txBody>
          <a:bodyPr anchor="ctr" anchorCtr="1"/>
          <a:lstStyle>
            <a:lvl1pPr marL="0" indent="0" algn="ctr">
              <a:buFontTx/>
              <a:buNone/>
              <a:defRPr sz="1467" b="1" i="0">
                <a:solidFill>
                  <a:schemeClr val="bg1"/>
                </a:solidFill>
              </a:defRPr>
            </a:lvl1pPr>
          </a:lstStyle>
          <a:p>
            <a:pPr lvl="0"/>
            <a:r>
              <a:rPr lang="en-GB" noProof="0"/>
              <a:t>Click to </a:t>
            </a:r>
            <a:br>
              <a:rPr lang="en-GB" noProof="0"/>
            </a:br>
            <a:r>
              <a:rPr lang="en-GB" noProof="0"/>
              <a:t>edit title</a:t>
            </a:r>
          </a:p>
        </p:txBody>
      </p:sp>
      <p:sp>
        <p:nvSpPr>
          <p:cNvPr id="16" name="Text Placeholder 12"/>
          <p:cNvSpPr>
            <a:spLocks noGrp="1"/>
          </p:cNvSpPr>
          <p:nvPr>
            <p:ph type="body" sz="quarter" idx="28" hasCustomPrompt="1"/>
          </p:nvPr>
        </p:nvSpPr>
        <p:spPr>
          <a:xfrm>
            <a:off x="6121019" y="2471043"/>
            <a:ext cx="2524125" cy="3389236"/>
          </a:xfrm>
          <a:prstGeom prst="rect">
            <a:avLst/>
          </a:prstGeom>
        </p:spPr>
        <p:txBody>
          <a:bodyPr>
            <a:noAutofit/>
          </a:bodyPr>
          <a:lstStyle>
            <a:lvl1pPr marL="0" indent="-182875">
              <a:lnSpc>
                <a:spcPct val="100000"/>
              </a:lnSpc>
              <a:buClr>
                <a:schemeClr val="accent2"/>
              </a:buClr>
              <a:defRPr sz="1200"/>
            </a:lvl1pPr>
            <a:lvl2pPr marL="359991" indent="-182395">
              <a:lnSpc>
                <a:spcPct val="100000"/>
              </a:lnSpc>
              <a:buClr>
                <a:schemeClr val="accent2"/>
              </a:buClr>
              <a:defRPr sz="1200"/>
            </a:lvl2pPr>
            <a:lvl3pPr marL="479988" indent="-182395" algn="l">
              <a:lnSpc>
                <a:spcPct val="100000"/>
              </a:lnSpc>
              <a:buClr>
                <a:schemeClr val="accent2"/>
              </a:buClr>
              <a:defRPr sz="1200"/>
            </a:lvl3pPr>
            <a:lvl4pPr marL="681583" indent="-182395">
              <a:lnSpc>
                <a:spcPct val="100000"/>
              </a:lnSpc>
              <a:buClr>
                <a:schemeClr val="accent2"/>
              </a:buClr>
              <a:defRPr sz="1200"/>
            </a:lvl4pPr>
            <a:lvl5pPr marL="873578" indent="-182395">
              <a:lnSpc>
                <a:spcPct val="100000"/>
              </a:lnSpc>
              <a:buClr>
                <a:schemeClr val="accent2"/>
              </a:buClr>
              <a:defRPr sz="12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a:p>
            <a:pPr lvl="0"/>
            <a:endParaRPr lang="en-GB" noProof="0"/>
          </a:p>
        </p:txBody>
      </p:sp>
      <p:sp>
        <p:nvSpPr>
          <p:cNvPr id="18" name="Text Placeholder 12"/>
          <p:cNvSpPr>
            <a:spLocks noGrp="1"/>
          </p:cNvSpPr>
          <p:nvPr>
            <p:ph type="body" sz="quarter" idx="29" hasCustomPrompt="1"/>
          </p:nvPr>
        </p:nvSpPr>
        <p:spPr>
          <a:xfrm>
            <a:off x="3360167" y="2471043"/>
            <a:ext cx="2524125" cy="3389236"/>
          </a:xfrm>
          <a:prstGeom prst="rect">
            <a:avLst/>
          </a:prstGeom>
        </p:spPr>
        <p:txBody>
          <a:bodyPr>
            <a:noAutofit/>
          </a:bodyPr>
          <a:lstStyle>
            <a:lvl1pPr marL="0" indent="-182875">
              <a:lnSpc>
                <a:spcPct val="100000"/>
              </a:lnSpc>
              <a:buClr>
                <a:schemeClr val="accent2"/>
              </a:buClr>
              <a:defRPr sz="1200"/>
            </a:lvl1pPr>
            <a:lvl2pPr marL="359991" indent="-182395">
              <a:lnSpc>
                <a:spcPct val="100000"/>
              </a:lnSpc>
              <a:buClr>
                <a:schemeClr val="accent2"/>
              </a:buClr>
              <a:defRPr sz="1200"/>
            </a:lvl2pPr>
            <a:lvl3pPr marL="479988" indent="-182395" algn="l">
              <a:lnSpc>
                <a:spcPct val="100000"/>
              </a:lnSpc>
              <a:buClr>
                <a:schemeClr val="accent2"/>
              </a:buClr>
              <a:defRPr sz="1200"/>
            </a:lvl3pPr>
            <a:lvl4pPr marL="681583" indent="-182395">
              <a:lnSpc>
                <a:spcPct val="100000"/>
              </a:lnSpc>
              <a:buClr>
                <a:schemeClr val="accent2"/>
              </a:buClr>
              <a:defRPr sz="1200"/>
            </a:lvl4pPr>
            <a:lvl5pPr marL="873578" indent="-182395">
              <a:lnSpc>
                <a:spcPct val="100000"/>
              </a:lnSpc>
              <a:buClr>
                <a:schemeClr val="accent2"/>
              </a:buClr>
              <a:defRPr sz="12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a:p>
            <a:pPr lvl="0"/>
            <a:endParaRPr lang="en-GB" noProof="0"/>
          </a:p>
        </p:txBody>
      </p:sp>
      <p:sp>
        <p:nvSpPr>
          <p:cNvPr id="19" name="Text Placeholder 12"/>
          <p:cNvSpPr>
            <a:spLocks noGrp="1"/>
          </p:cNvSpPr>
          <p:nvPr>
            <p:ph type="body" sz="quarter" idx="30" hasCustomPrompt="1"/>
          </p:nvPr>
        </p:nvSpPr>
        <p:spPr>
          <a:xfrm>
            <a:off x="599315" y="2471043"/>
            <a:ext cx="2524125" cy="3389236"/>
          </a:xfrm>
          <a:prstGeom prst="rect">
            <a:avLst/>
          </a:prstGeom>
        </p:spPr>
        <p:txBody>
          <a:bodyPr>
            <a:noAutofit/>
          </a:bodyPr>
          <a:lstStyle>
            <a:lvl1pPr marL="0" indent="-182875">
              <a:lnSpc>
                <a:spcPct val="100000"/>
              </a:lnSpc>
              <a:buClr>
                <a:schemeClr val="accent2"/>
              </a:buClr>
              <a:defRPr sz="1200"/>
            </a:lvl1pPr>
            <a:lvl2pPr marL="359991" indent="-182395">
              <a:lnSpc>
                <a:spcPct val="100000"/>
              </a:lnSpc>
              <a:buClr>
                <a:schemeClr val="accent2"/>
              </a:buClr>
              <a:defRPr sz="1200"/>
            </a:lvl2pPr>
            <a:lvl3pPr marL="479988" indent="-182395" algn="l">
              <a:lnSpc>
                <a:spcPct val="100000"/>
              </a:lnSpc>
              <a:buClr>
                <a:schemeClr val="accent2"/>
              </a:buClr>
              <a:defRPr sz="1200"/>
            </a:lvl3pPr>
            <a:lvl4pPr marL="681583" indent="-182395">
              <a:lnSpc>
                <a:spcPct val="100000"/>
              </a:lnSpc>
              <a:buClr>
                <a:schemeClr val="accent2"/>
              </a:buClr>
              <a:defRPr sz="1200"/>
            </a:lvl4pPr>
            <a:lvl5pPr marL="873578" indent="-182395">
              <a:lnSpc>
                <a:spcPct val="100000"/>
              </a:lnSpc>
              <a:buClr>
                <a:schemeClr val="accent2"/>
              </a:buClr>
              <a:defRPr sz="1200"/>
            </a:lvl5pPr>
          </a:lstStyle>
          <a:p>
            <a:pPr lvl="0"/>
            <a:r>
              <a:rPr lang="en-GB" noProof="0" dirty="0"/>
              <a:t>Add text here</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0"/>
            <a:endParaRPr lang="en-GB" noProof="0" dirty="0"/>
          </a:p>
        </p:txBody>
      </p:sp>
      <p:sp>
        <p:nvSpPr>
          <p:cNvPr id="20" name="Text Placeholder 15"/>
          <p:cNvSpPr>
            <a:spLocks noGrp="1"/>
          </p:cNvSpPr>
          <p:nvPr>
            <p:ph type="body" sz="quarter" idx="31" hasCustomPrompt="1"/>
          </p:nvPr>
        </p:nvSpPr>
        <p:spPr>
          <a:xfrm>
            <a:off x="3364401" y="1567520"/>
            <a:ext cx="2522065" cy="802640"/>
          </a:xfrm>
          <a:prstGeom prst="rect">
            <a:avLst/>
          </a:prstGeom>
          <a:solidFill>
            <a:schemeClr val="tx2"/>
          </a:solidFill>
        </p:spPr>
        <p:txBody>
          <a:bodyPr anchor="ctr" anchorCtr="1"/>
          <a:lstStyle>
            <a:lvl1pPr marL="0" indent="0" algn="ctr">
              <a:buFontTx/>
              <a:buNone/>
              <a:defRPr sz="1467" b="1" i="0">
                <a:solidFill>
                  <a:schemeClr val="bg1"/>
                </a:solidFill>
              </a:defRPr>
            </a:lvl1pPr>
          </a:lstStyle>
          <a:p>
            <a:pPr lvl="0"/>
            <a:r>
              <a:rPr lang="en-GB" noProof="0"/>
              <a:t>Click to </a:t>
            </a:r>
            <a:br>
              <a:rPr lang="en-GB" noProof="0"/>
            </a:br>
            <a:r>
              <a:rPr lang="en-GB" noProof="0"/>
              <a:t>edit title</a:t>
            </a:r>
          </a:p>
        </p:txBody>
      </p:sp>
      <p:sp>
        <p:nvSpPr>
          <p:cNvPr id="21" name="Text Placeholder 15"/>
          <p:cNvSpPr>
            <a:spLocks noGrp="1"/>
          </p:cNvSpPr>
          <p:nvPr>
            <p:ph type="body" sz="quarter" idx="32" hasCustomPrompt="1"/>
          </p:nvPr>
        </p:nvSpPr>
        <p:spPr>
          <a:xfrm>
            <a:off x="6117571" y="1567520"/>
            <a:ext cx="2522065" cy="802640"/>
          </a:xfrm>
          <a:prstGeom prst="rect">
            <a:avLst/>
          </a:prstGeom>
          <a:solidFill>
            <a:schemeClr val="tx2"/>
          </a:solidFill>
        </p:spPr>
        <p:txBody>
          <a:bodyPr anchor="ctr" anchorCtr="1"/>
          <a:lstStyle>
            <a:lvl1pPr marL="0" indent="0" algn="ctr">
              <a:buFontTx/>
              <a:buNone/>
              <a:defRPr sz="1467" b="1" i="0">
                <a:solidFill>
                  <a:schemeClr val="bg1"/>
                </a:solidFill>
              </a:defRPr>
            </a:lvl1pPr>
          </a:lstStyle>
          <a:p>
            <a:pPr lvl="0"/>
            <a:r>
              <a:rPr lang="en-GB" noProof="0"/>
              <a:t>Click to </a:t>
            </a:r>
            <a:br>
              <a:rPr lang="en-GB" noProof="0"/>
            </a:br>
            <a:r>
              <a:rPr lang="en-GB" noProof="0"/>
              <a:t>edit title</a:t>
            </a:r>
          </a:p>
        </p:txBody>
      </p:sp>
      <p:sp>
        <p:nvSpPr>
          <p:cNvPr id="22" name="Text Placeholder 15"/>
          <p:cNvSpPr>
            <a:spLocks noGrp="1"/>
          </p:cNvSpPr>
          <p:nvPr>
            <p:ph type="body" sz="quarter" idx="33" hasCustomPrompt="1"/>
          </p:nvPr>
        </p:nvSpPr>
        <p:spPr>
          <a:xfrm>
            <a:off x="9065016" y="1567520"/>
            <a:ext cx="2522065" cy="802640"/>
          </a:xfrm>
          <a:prstGeom prst="rect">
            <a:avLst/>
          </a:prstGeom>
          <a:solidFill>
            <a:schemeClr val="tx2"/>
          </a:solidFill>
        </p:spPr>
        <p:txBody>
          <a:bodyPr anchor="ctr" anchorCtr="1"/>
          <a:lstStyle>
            <a:lvl1pPr marL="0" indent="0" algn="ctr">
              <a:buFontTx/>
              <a:buNone/>
              <a:defRPr sz="1467" b="1" i="0">
                <a:solidFill>
                  <a:schemeClr val="bg1"/>
                </a:solidFill>
              </a:defRPr>
            </a:lvl1pPr>
          </a:lstStyle>
          <a:p>
            <a:pPr lvl="0"/>
            <a:r>
              <a:rPr lang="en-GB" noProof="0"/>
              <a:t>Click to </a:t>
            </a:r>
            <a:br>
              <a:rPr lang="en-GB" noProof="0"/>
            </a:br>
            <a:r>
              <a:rPr lang="en-GB" noProof="0"/>
              <a:t>edit title</a:t>
            </a:r>
          </a:p>
        </p:txBody>
      </p:sp>
    </p:spTree>
    <p:extLst>
      <p:ext uri="{BB962C8B-B14F-4D97-AF65-F5344CB8AC3E}">
        <p14:creationId xmlns:p14="http://schemas.microsoft.com/office/powerpoint/2010/main" val="333624095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Contact">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p>
            <a:r>
              <a:rPr lang="en-GB" noProof="0"/>
              <a:t>Contact Information</a:t>
            </a:r>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GB" noProof="0" smtClean="0"/>
              <a:pPr fontAlgn="base">
                <a:spcAft>
                  <a:spcPct val="0"/>
                </a:spcAft>
                <a:defRPr/>
              </a:pPr>
              <a:t>‹nr.›</a:t>
            </a:fld>
            <a:endParaRPr lang="en-GB" noProof="0"/>
          </a:p>
        </p:txBody>
      </p:sp>
      <p:sp>
        <p:nvSpPr>
          <p:cNvPr id="20" name="Text Placeholder 5"/>
          <p:cNvSpPr>
            <a:spLocks noGrp="1"/>
          </p:cNvSpPr>
          <p:nvPr>
            <p:ph type="body" sz="quarter" idx="11" hasCustomPrompt="1"/>
          </p:nvPr>
        </p:nvSpPr>
        <p:spPr>
          <a:xfrm>
            <a:off x="588970" y="1515564"/>
            <a:ext cx="10995801" cy="415832"/>
          </a:xfrm>
          <a:prstGeom prst="rect">
            <a:avLst/>
          </a:prstGeom>
        </p:spPr>
        <p:txBody>
          <a:bodyPr lIns="144000" rIns="144000">
            <a:normAutofit/>
          </a:bodyPr>
          <a:lstStyle>
            <a:lvl1pPr marL="0" indent="0">
              <a:buFontTx/>
              <a:buNone/>
              <a:defRPr sz="1867" b="1" i="0"/>
            </a:lvl1pPr>
          </a:lstStyle>
          <a:p>
            <a:pPr lvl="0"/>
            <a:r>
              <a:rPr lang="en-GB" noProof="0"/>
              <a:t>Name</a:t>
            </a:r>
          </a:p>
        </p:txBody>
      </p:sp>
      <p:sp>
        <p:nvSpPr>
          <p:cNvPr id="21" name="Text Placeholder 2"/>
          <p:cNvSpPr>
            <a:spLocks noGrp="1"/>
          </p:cNvSpPr>
          <p:nvPr>
            <p:ph idx="13" hasCustomPrompt="1"/>
          </p:nvPr>
        </p:nvSpPr>
        <p:spPr bwMode="auto">
          <a:xfrm>
            <a:off x="588970" y="1911934"/>
            <a:ext cx="10986549" cy="478060"/>
          </a:xfrm>
          <a:prstGeom prst="rect">
            <a:avLst/>
          </a:prstGeom>
          <a:noFill/>
          <a:ln w="9525">
            <a:noFill/>
            <a:miter lim="800000"/>
            <a:headEnd/>
            <a:tailEnd/>
          </a:ln>
        </p:spPr>
        <p:txBody>
          <a:bodyPr vert="horz" wrap="square" lIns="72000" tIns="45716" rIns="72000" bIns="45716" numCol="1" anchor="t" anchorCtr="0" compatLnSpc="1">
            <a:prstTxWarp prst="textNoShape">
              <a:avLst/>
            </a:prstTxWarp>
          </a:bodyPr>
          <a:lstStyle>
            <a:lvl1pPr marL="98998" indent="0">
              <a:buNone/>
              <a:defRPr sz="1600"/>
            </a:lvl1pPr>
            <a:lvl2pPr marL="362991" indent="0">
              <a:buNone/>
              <a:defRPr/>
            </a:lvl2pPr>
            <a:lvl3pPr marL="718182" indent="0">
              <a:buNone/>
              <a:defRPr/>
            </a:lvl3pPr>
            <a:lvl4pPr marL="1096802" indent="0">
              <a:buNone/>
              <a:defRPr/>
            </a:lvl4pPr>
            <a:lvl5pPr marL="1384795" indent="0">
              <a:buNone/>
              <a:defRPr/>
            </a:lvl5pPr>
          </a:lstStyle>
          <a:p>
            <a:r>
              <a:rPr lang="en-GB" noProof="0"/>
              <a:t>Title</a:t>
            </a:r>
          </a:p>
        </p:txBody>
      </p:sp>
      <p:sp>
        <p:nvSpPr>
          <p:cNvPr id="22" name="Text Placeholder 2"/>
          <p:cNvSpPr>
            <a:spLocks noGrp="1"/>
          </p:cNvSpPr>
          <p:nvPr>
            <p:ph idx="16" hasCustomPrompt="1"/>
          </p:nvPr>
        </p:nvSpPr>
        <p:spPr bwMode="auto">
          <a:xfrm>
            <a:off x="1077863" y="3887049"/>
            <a:ext cx="10506181" cy="347313"/>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98998" indent="0">
              <a:buNone/>
              <a:defRPr sz="1600"/>
            </a:lvl1pPr>
            <a:lvl2pPr marL="362991" indent="0">
              <a:buNone/>
              <a:defRPr/>
            </a:lvl2pPr>
            <a:lvl3pPr marL="718182" indent="0">
              <a:buNone/>
              <a:defRPr/>
            </a:lvl3pPr>
            <a:lvl4pPr marL="1096802" indent="0">
              <a:buNone/>
              <a:defRPr/>
            </a:lvl4pPr>
            <a:lvl5pPr marL="1384795" indent="0">
              <a:buNone/>
              <a:defRPr/>
            </a:lvl5pPr>
          </a:lstStyle>
          <a:p>
            <a:pPr lvl="0"/>
            <a:r>
              <a:rPr lang="en-GB" noProof="0"/>
              <a:t>+00 (0)00 0000 0000</a:t>
            </a:r>
          </a:p>
        </p:txBody>
      </p:sp>
      <p:sp>
        <p:nvSpPr>
          <p:cNvPr id="23" name="Text Placeholder 2"/>
          <p:cNvSpPr>
            <a:spLocks noGrp="1"/>
          </p:cNvSpPr>
          <p:nvPr>
            <p:ph idx="17" hasCustomPrompt="1"/>
          </p:nvPr>
        </p:nvSpPr>
        <p:spPr bwMode="auto">
          <a:xfrm>
            <a:off x="588970" y="5413418"/>
            <a:ext cx="10986549" cy="384871"/>
          </a:xfrm>
          <a:prstGeom prst="rect">
            <a:avLst/>
          </a:prstGeom>
          <a:noFill/>
          <a:ln w="9525">
            <a:noFill/>
            <a:miter lim="800000"/>
            <a:headEnd/>
            <a:tailEnd/>
          </a:ln>
        </p:spPr>
        <p:txBody>
          <a:bodyPr vert="horz" wrap="square" lIns="72000" tIns="45716" rIns="72000" bIns="45716" numCol="1" anchor="t" anchorCtr="0" compatLnSpc="1">
            <a:prstTxWarp prst="textNoShape">
              <a:avLst/>
            </a:prstTxWarp>
          </a:bodyPr>
          <a:lstStyle>
            <a:lvl1pPr marL="98998" indent="0">
              <a:buNone/>
              <a:defRPr sz="1600" b="1" i="0">
                <a:solidFill>
                  <a:schemeClr val="accent2"/>
                </a:solidFill>
              </a:defRPr>
            </a:lvl1pPr>
            <a:lvl2pPr marL="362991" indent="0">
              <a:buNone/>
              <a:defRPr/>
            </a:lvl2pPr>
            <a:lvl3pPr marL="718182" indent="0">
              <a:buNone/>
              <a:defRPr/>
            </a:lvl3pPr>
            <a:lvl4pPr marL="1096802" indent="0">
              <a:buNone/>
              <a:defRPr/>
            </a:lvl4pPr>
            <a:lvl5pPr marL="1384795" indent="0">
              <a:buNone/>
              <a:defRPr/>
            </a:lvl5pPr>
          </a:lstStyle>
          <a:p>
            <a:pPr lvl="0"/>
            <a:r>
              <a:rPr lang="en-GB" noProof="0" dirty="0"/>
              <a:t>www.gs1.org</a:t>
            </a:r>
          </a:p>
        </p:txBody>
      </p:sp>
      <p:sp>
        <p:nvSpPr>
          <p:cNvPr id="24" name="Text Placeholder 2"/>
          <p:cNvSpPr>
            <a:spLocks noGrp="1"/>
          </p:cNvSpPr>
          <p:nvPr>
            <p:ph idx="19" hasCustomPrompt="1"/>
          </p:nvPr>
        </p:nvSpPr>
        <p:spPr bwMode="auto">
          <a:xfrm>
            <a:off x="1077863" y="4895059"/>
            <a:ext cx="10506181" cy="336820"/>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98998" indent="0">
              <a:buNone/>
              <a:defRPr sz="1600"/>
            </a:lvl1pPr>
            <a:lvl2pPr marL="362991" indent="0">
              <a:buNone/>
              <a:defRPr/>
            </a:lvl2pPr>
            <a:lvl3pPr marL="718182" indent="0">
              <a:buNone/>
              <a:defRPr/>
            </a:lvl3pPr>
            <a:lvl4pPr marL="1096802" indent="0">
              <a:buNone/>
              <a:defRPr/>
            </a:lvl4pPr>
            <a:lvl5pPr marL="1384795" indent="0">
              <a:buNone/>
              <a:defRPr/>
            </a:lvl5pPr>
          </a:lstStyle>
          <a:p>
            <a:pPr lvl="0"/>
            <a:r>
              <a:rPr lang="en-GB" noProof="0"/>
              <a:t>name@gs1.org</a:t>
            </a:r>
          </a:p>
        </p:txBody>
      </p:sp>
      <p:sp>
        <p:nvSpPr>
          <p:cNvPr id="27" name="Text Placeholder 2"/>
          <p:cNvSpPr>
            <a:spLocks noGrp="1"/>
          </p:cNvSpPr>
          <p:nvPr>
            <p:ph idx="22" hasCustomPrompt="1"/>
          </p:nvPr>
        </p:nvSpPr>
        <p:spPr bwMode="auto">
          <a:xfrm>
            <a:off x="588970" y="2374946"/>
            <a:ext cx="10986549" cy="1390836"/>
          </a:xfrm>
          <a:prstGeom prst="rect">
            <a:avLst/>
          </a:prstGeom>
          <a:noFill/>
          <a:ln w="9525">
            <a:noFill/>
            <a:miter lim="800000"/>
            <a:headEnd/>
            <a:tailEnd/>
          </a:ln>
        </p:spPr>
        <p:txBody>
          <a:bodyPr vert="horz" wrap="square" lIns="72000" tIns="45716" rIns="72000" bIns="45716" numCol="1" anchor="t" anchorCtr="0" compatLnSpc="1">
            <a:prstTxWarp prst="textNoShape">
              <a:avLst/>
            </a:prstTxWarp>
          </a:bodyPr>
          <a:lstStyle>
            <a:lvl1pPr marL="98998" indent="0">
              <a:buNone/>
              <a:defRPr sz="1600" b="0" baseline="0"/>
            </a:lvl1pPr>
            <a:lvl2pPr marL="362991" indent="0">
              <a:buNone/>
              <a:defRPr/>
            </a:lvl2pPr>
            <a:lvl3pPr marL="718182" indent="0">
              <a:buNone/>
              <a:defRPr/>
            </a:lvl3pPr>
            <a:lvl4pPr marL="1096802" indent="0">
              <a:buNone/>
              <a:defRPr/>
            </a:lvl4pPr>
            <a:lvl5pPr marL="1384795" indent="0">
              <a:buNone/>
              <a:defRPr/>
            </a:lvl5pPr>
          </a:lstStyle>
          <a:p>
            <a:pPr lvl="0"/>
            <a:r>
              <a:rPr lang="en-GB" noProof="0"/>
              <a:t>GS1 Address</a:t>
            </a:r>
          </a:p>
        </p:txBody>
      </p:sp>
      <p:sp>
        <p:nvSpPr>
          <p:cNvPr id="32" name="Text Placeholder 2"/>
          <p:cNvSpPr>
            <a:spLocks noGrp="1"/>
          </p:cNvSpPr>
          <p:nvPr>
            <p:ph idx="27" hasCustomPrompt="1"/>
          </p:nvPr>
        </p:nvSpPr>
        <p:spPr bwMode="auto">
          <a:xfrm>
            <a:off x="1077863" y="4222784"/>
            <a:ext cx="10506181" cy="347313"/>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98998" indent="0">
              <a:buNone/>
              <a:defRPr sz="1600"/>
            </a:lvl1pPr>
            <a:lvl2pPr marL="362991" indent="0">
              <a:buNone/>
              <a:defRPr/>
            </a:lvl2pPr>
            <a:lvl3pPr marL="718182" indent="0">
              <a:buNone/>
              <a:defRPr/>
            </a:lvl3pPr>
            <a:lvl4pPr marL="1096802" indent="0">
              <a:buNone/>
              <a:defRPr/>
            </a:lvl4pPr>
            <a:lvl5pPr marL="1384795" indent="0">
              <a:buNone/>
              <a:defRPr/>
            </a:lvl5pPr>
          </a:lstStyle>
          <a:p>
            <a:pPr lvl="0"/>
            <a:r>
              <a:rPr lang="en-GB" noProof="0"/>
              <a:t>+00 (0)00 0000 0000</a:t>
            </a:r>
          </a:p>
        </p:txBody>
      </p:sp>
      <p:sp>
        <p:nvSpPr>
          <p:cNvPr id="33" name="Text Placeholder 2"/>
          <p:cNvSpPr>
            <a:spLocks noGrp="1"/>
          </p:cNvSpPr>
          <p:nvPr>
            <p:ph idx="28" hasCustomPrompt="1"/>
          </p:nvPr>
        </p:nvSpPr>
        <p:spPr bwMode="auto">
          <a:xfrm>
            <a:off x="1077863" y="4558518"/>
            <a:ext cx="10506181" cy="347313"/>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98998" indent="0">
              <a:buNone/>
              <a:defRPr sz="1600"/>
            </a:lvl1pPr>
            <a:lvl2pPr marL="362991" indent="0">
              <a:buNone/>
              <a:defRPr/>
            </a:lvl2pPr>
            <a:lvl3pPr marL="718182" indent="0">
              <a:buNone/>
              <a:defRPr/>
            </a:lvl3pPr>
            <a:lvl4pPr marL="1096802" indent="0">
              <a:buNone/>
              <a:defRPr/>
            </a:lvl4pPr>
            <a:lvl5pPr marL="1384795" indent="0">
              <a:buNone/>
              <a:defRPr/>
            </a:lvl5pPr>
          </a:lstStyle>
          <a:p>
            <a:pPr lvl="0"/>
            <a:r>
              <a:rPr lang="en-GB" noProof="0"/>
              <a:t>+00 (0)00 0000 0000</a:t>
            </a:r>
          </a:p>
        </p:txBody>
      </p:sp>
      <p:sp>
        <p:nvSpPr>
          <p:cNvPr id="41" name="Text Placeholder 40"/>
          <p:cNvSpPr>
            <a:spLocks noGrp="1"/>
          </p:cNvSpPr>
          <p:nvPr>
            <p:ph type="body" sz="quarter" idx="33" hasCustomPrompt="1"/>
          </p:nvPr>
        </p:nvSpPr>
        <p:spPr>
          <a:xfrm>
            <a:off x="592195" y="3889056"/>
            <a:ext cx="388627" cy="354563"/>
          </a:xfrm>
          <a:prstGeom prst="rect">
            <a:avLst/>
          </a:prstGeom>
        </p:spPr>
        <p:txBody>
          <a:bodyPr vert="horz" lIns="72000" rIns="0"/>
          <a:lstStyle>
            <a:lvl1pPr marL="98998" indent="0" algn="l">
              <a:buNone/>
              <a:defRPr sz="1600" b="1" i="0"/>
            </a:lvl1pPr>
          </a:lstStyle>
          <a:p>
            <a:pPr lvl="0"/>
            <a:r>
              <a:rPr lang="en-GB" noProof="0"/>
              <a:t>T</a:t>
            </a:r>
          </a:p>
        </p:txBody>
      </p:sp>
      <p:sp>
        <p:nvSpPr>
          <p:cNvPr id="42" name="Text Placeholder 40"/>
          <p:cNvSpPr>
            <a:spLocks noGrp="1"/>
          </p:cNvSpPr>
          <p:nvPr>
            <p:ph type="body" sz="quarter" idx="34" hasCustomPrompt="1"/>
          </p:nvPr>
        </p:nvSpPr>
        <p:spPr>
          <a:xfrm>
            <a:off x="592195" y="4221377"/>
            <a:ext cx="388627" cy="354563"/>
          </a:xfrm>
          <a:prstGeom prst="rect">
            <a:avLst/>
          </a:prstGeom>
        </p:spPr>
        <p:txBody>
          <a:bodyPr vert="horz" lIns="72000" rIns="0"/>
          <a:lstStyle>
            <a:lvl1pPr marL="98998" indent="0" algn="l">
              <a:buNone/>
              <a:defRPr sz="1600" b="1" i="0"/>
            </a:lvl1pPr>
          </a:lstStyle>
          <a:p>
            <a:pPr lvl="0"/>
            <a:r>
              <a:rPr lang="en-GB" noProof="0"/>
              <a:t>D</a:t>
            </a:r>
          </a:p>
        </p:txBody>
      </p:sp>
      <p:sp>
        <p:nvSpPr>
          <p:cNvPr id="43" name="Text Placeholder 40"/>
          <p:cNvSpPr>
            <a:spLocks noGrp="1"/>
          </p:cNvSpPr>
          <p:nvPr>
            <p:ph type="body" sz="quarter" idx="35" hasCustomPrompt="1"/>
          </p:nvPr>
        </p:nvSpPr>
        <p:spPr>
          <a:xfrm>
            <a:off x="592195" y="4557932"/>
            <a:ext cx="388627" cy="354563"/>
          </a:xfrm>
          <a:prstGeom prst="rect">
            <a:avLst/>
          </a:prstGeom>
        </p:spPr>
        <p:txBody>
          <a:bodyPr vert="horz" lIns="72000" rIns="0"/>
          <a:lstStyle>
            <a:lvl1pPr marL="98998" indent="0" algn="l">
              <a:buNone/>
              <a:defRPr sz="1600" b="1" i="0"/>
            </a:lvl1pPr>
          </a:lstStyle>
          <a:p>
            <a:pPr lvl="0"/>
            <a:r>
              <a:rPr lang="en-GB" noProof="0"/>
              <a:t>M</a:t>
            </a:r>
          </a:p>
        </p:txBody>
      </p:sp>
      <p:sp>
        <p:nvSpPr>
          <p:cNvPr id="44" name="Text Placeholder 40"/>
          <p:cNvSpPr>
            <a:spLocks noGrp="1"/>
          </p:cNvSpPr>
          <p:nvPr>
            <p:ph type="body" sz="quarter" idx="36" hasCustomPrompt="1"/>
          </p:nvPr>
        </p:nvSpPr>
        <p:spPr>
          <a:xfrm>
            <a:off x="592195" y="4894839"/>
            <a:ext cx="388627" cy="354563"/>
          </a:xfrm>
          <a:prstGeom prst="rect">
            <a:avLst/>
          </a:prstGeom>
        </p:spPr>
        <p:txBody>
          <a:bodyPr vert="horz" lIns="72000" rIns="0"/>
          <a:lstStyle>
            <a:lvl1pPr marL="98998" indent="0" algn="l">
              <a:buNone/>
              <a:defRPr sz="1600" b="1" i="0"/>
            </a:lvl1pPr>
          </a:lstStyle>
          <a:p>
            <a:pPr lvl="0"/>
            <a:r>
              <a:rPr lang="en-GB" noProof="0"/>
              <a:t>E</a:t>
            </a:r>
          </a:p>
        </p:txBody>
      </p:sp>
    </p:spTree>
    <p:extLst>
      <p:ext uri="{BB962C8B-B14F-4D97-AF65-F5344CB8AC3E}">
        <p14:creationId xmlns:p14="http://schemas.microsoft.com/office/powerpoint/2010/main" val="3403826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Openings-slide">
    <p:spTree>
      <p:nvGrpSpPr>
        <p:cNvPr id="1" name=""/>
        <p:cNvGrpSpPr/>
        <p:nvPr/>
      </p:nvGrpSpPr>
      <p:grpSpPr>
        <a:xfrm>
          <a:off x="0" y="0"/>
          <a:ext cx="0" cy="0"/>
          <a:chOff x="0" y="0"/>
          <a:chExt cx="0" cy="0"/>
        </a:xfrm>
      </p:grpSpPr>
      <p:sp>
        <p:nvSpPr>
          <p:cNvPr id="9" name="Rectangle 7">
            <a:extLst>
              <a:ext uri="{FF2B5EF4-FFF2-40B4-BE49-F238E27FC236}">
                <a16:creationId xmlns:a16="http://schemas.microsoft.com/office/drawing/2014/main" id="{758B538E-8E33-737F-7746-754931C60CEC}"/>
              </a:ext>
            </a:extLst>
          </p:cNvPr>
          <p:cNvSpPr/>
          <p:nvPr userDrawn="1"/>
        </p:nvSpPr>
        <p:spPr>
          <a:xfrm>
            <a:off x="1" y="0"/>
            <a:ext cx="12191999" cy="6858000"/>
          </a:xfrm>
          <a:prstGeom prst="rect">
            <a:avLst/>
          </a:prstGeom>
          <a:solidFill>
            <a:schemeClr val="tx2"/>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05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Verdana"/>
              <a:ea typeface="+mn-ea"/>
              <a:cs typeface="+mn-cs"/>
            </a:endParaRPr>
          </a:p>
        </p:txBody>
      </p:sp>
      <p:sp>
        <p:nvSpPr>
          <p:cNvPr id="8" name="Rectangle 7">
            <a:extLst>
              <a:ext uri="{FF2B5EF4-FFF2-40B4-BE49-F238E27FC236}">
                <a16:creationId xmlns:a16="http://schemas.microsoft.com/office/drawing/2014/main" id="{AD521133-B466-FA88-73EA-08AA17C89C37}"/>
              </a:ext>
            </a:extLst>
          </p:cNvPr>
          <p:cNvSpPr/>
          <p:nvPr userDrawn="1"/>
        </p:nvSpPr>
        <p:spPr>
          <a:xfrm>
            <a:off x="1" y="0"/>
            <a:ext cx="12191999" cy="2180861"/>
          </a:xfrm>
          <a:prstGeom prst="rect">
            <a:avLst/>
          </a:prstGeom>
          <a:solidFill>
            <a:schemeClr val="bg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05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Verdana"/>
              <a:ea typeface="+mn-ea"/>
              <a:cs typeface="+mn-cs"/>
            </a:endParaRPr>
          </a:p>
        </p:txBody>
      </p:sp>
      <p:sp>
        <p:nvSpPr>
          <p:cNvPr id="14" name="Title 1">
            <a:extLst>
              <a:ext uri="{FF2B5EF4-FFF2-40B4-BE49-F238E27FC236}">
                <a16:creationId xmlns:a16="http://schemas.microsoft.com/office/drawing/2014/main" id="{CCA51F4E-5334-A1DB-7CD4-C9E12D3C6C96}"/>
              </a:ext>
            </a:extLst>
          </p:cNvPr>
          <p:cNvSpPr>
            <a:spLocks noGrp="1"/>
          </p:cNvSpPr>
          <p:nvPr>
            <p:ph type="title" hasCustomPrompt="1"/>
          </p:nvPr>
        </p:nvSpPr>
        <p:spPr>
          <a:xfrm>
            <a:off x="1033362" y="3759628"/>
            <a:ext cx="6792991" cy="1163464"/>
          </a:xfrm>
          <a:prstGeom prst="rect">
            <a:avLst/>
          </a:prstGeom>
        </p:spPr>
        <p:txBody>
          <a:bodyPr/>
          <a:lstStyle>
            <a:lvl1pPr>
              <a:defRPr sz="3467"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nl-NL"/>
              <a:t>Hier komt de presentatietitel</a:t>
            </a:r>
            <a:endParaRPr lang="en-US"/>
          </a:p>
        </p:txBody>
      </p:sp>
      <p:pic>
        <p:nvPicPr>
          <p:cNvPr id="16" name="Afbeelding 15">
            <a:extLst>
              <a:ext uri="{FF2B5EF4-FFF2-40B4-BE49-F238E27FC236}">
                <a16:creationId xmlns:a16="http://schemas.microsoft.com/office/drawing/2014/main" id="{EEC291EC-E127-3CA8-EEA0-922D16EBD244}"/>
              </a:ext>
            </a:extLst>
          </p:cNvPr>
          <p:cNvPicPr>
            <a:picLocks noChangeAspect="1"/>
          </p:cNvPicPr>
          <p:nvPr userDrawn="1"/>
        </p:nvPicPr>
        <p:blipFill>
          <a:blip r:embed="rId2"/>
          <a:stretch>
            <a:fillRect/>
          </a:stretch>
        </p:blipFill>
        <p:spPr>
          <a:xfrm>
            <a:off x="752077" y="570991"/>
            <a:ext cx="2129288" cy="1007947"/>
          </a:xfrm>
          <a:prstGeom prst="rect">
            <a:avLst/>
          </a:prstGeom>
        </p:spPr>
      </p:pic>
      <p:sp>
        <p:nvSpPr>
          <p:cNvPr id="6" name="Tijdelijke aanduiding voor afbeelding 3">
            <a:extLst>
              <a:ext uri="{FF2B5EF4-FFF2-40B4-BE49-F238E27FC236}">
                <a16:creationId xmlns:a16="http://schemas.microsoft.com/office/drawing/2014/main" id="{9B1FBAB0-BAC2-885F-B15A-C6F6D541A311}"/>
              </a:ext>
            </a:extLst>
          </p:cNvPr>
          <p:cNvSpPr>
            <a:spLocks noGrp="1"/>
          </p:cNvSpPr>
          <p:nvPr>
            <p:ph type="pic" sz="quarter" idx="10" hasCustomPrompt="1"/>
          </p:nvPr>
        </p:nvSpPr>
        <p:spPr>
          <a:xfrm>
            <a:off x="7826354" y="2791519"/>
            <a:ext cx="2890460" cy="2890459"/>
          </a:xfrm>
          <a:prstGeom prst="rect">
            <a:avLst/>
          </a:prstGeom>
        </p:spPr>
        <p:txBody>
          <a:bodyPr anchor="ctr" anchorCtr="0"/>
          <a:lstStyle>
            <a:lvl1pPr marL="0" indent="0" algn="ctr">
              <a:buNone/>
              <a:defRPr sz="2133">
                <a:solidFill>
                  <a:schemeClr val="bg1"/>
                </a:solidFill>
              </a:defRPr>
            </a:lvl1pPr>
          </a:lstStyle>
          <a:p>
            <a:r>
              <a:rPr lang="nl-NL"/>
              <a:t>Klantlogo/</a:t>
            </a:r>
            <a:br>
              <a:rPr lang="nl-NL"/>
            </a:br>
            <a:r>
              <a:rPr lang="nl-NL"/>
              <a:t>afbeelding</a:t>
            </a:r>
          </a:p>
        </p:txBody>
      </p:sp>
    </p:spTree>
    <p:extLst>
      <p:ext uri="{BB962C8B-B14F-4D97-AF65-F5344CB8AC3E}">
        <p14:creationId xmlns:p14="http://schemas.microsoft.com/office/powerpoint/2010/main" val="302959404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lide - Agenda">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68325AF9-2262-5F56-7231-EDD24151E970}"/>
              </a:ext>
            </a:extLst>
          </p:cNvPr>
          <p:cNvSpPr/>
          <p:nvPr userDrawn="1"/>
        </p:nvSpPr>
        <p:spPr>
          <a:xfrm>
            <a:off x="1" y="0"/>
            <a:ext cx="12191999" cy="6082056"/>
          </a:xfrm>
          <a:prstGeom prst="rect">
            <a:avLst/>
          </a:prstGeom>
          <a:solidFill>
            <a:schemeClr val="bg1">
              <a:lumMod val="95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05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chemeClr val="bg2"/>
              </a:solidFill>
              <a:effectLst/>
              <a:uLnTx/>
              <a:uFillTx/>
              <a:latin typeface="Verdana"/>
              <a:ea typeface="+mn-ea"/>
              <a:cs typeface="+mn-cs"/>
            </a:endParaRPr>
          </a:p>
        </p:txBody>
      </p:sp>
      <p:sp>
        <p:nvSpPr>
          <p:cNvPr id="2" name="Title 1"/>
          <p:cNvSpPr>
            <a:spLocks noGrp="1"/>
          </p:cNvSpPr>
          <p:nvPr>
            <p:ph type="title" hasCustomPrompt="1"/>
          </p:nvPr>
        </p:nvSpPr>
        <p:spPr>
          <a:xfrm>
            <a:off x="720000" y="480000"/>
            <a:ext cx="10884135" cy="1093747"/>
          </a:xfrm>
          <a:prstGeom prst="rect">
            <a:avLst/>
          </a:prstGeom>
        </p:spPr>
        <p:txBody>
          <a:bodyPr/>
          <a:lstStyle>
            <a:lvl1pPr>
              <a:defRPr sz="2933" b="1">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Agenda</a:t>
            </a:r>
          </a:p>
        </p:txBody>
      </p:sp>
      <p:sp>
        <p:nvSpPr>
          <p:cNvPr id="10" name="Text Placeholder 2">
            <a:extLst>
              <a:ext uri="{FF2B5EF4-FFF2-40B4-BE49-F238E27FC236}">
                <a16:creationId xmlns:a16="http://schemas.microsoft.com/office/drawing/2014/main" id="{38F266FC-7679-0A42-81D9-5F5349179BEB}"/>
              </a:ext>
            </a:extLst>
          </p:cNvPr>
          <p:cNvSpPr>
            <a:spLocks noGrp="1"/>
          </p:cNvSpPr>
          <p:nvPr>
            <p:ph type="body" idx="1" hasCustomPrompt="1"/>
          </p:nvPr>
        </p:nvSpPr>
        <p:spPr>
          <a:xfrm>
            <a:off x="4016189" y="1596599"/>
            <a:ext cx="7587945" cy="4039593"/>
          </a:xfrm>
          <a:prstGeom prst="rect">
            <a:avLst/>
          </a:prstGeom>
        </p:spPr>
        <p:txBody>
          <a:bodyPr/>
          <a:lstStyle>
            <a:lvl1pPr marL="0" indent="0">
              <a:lnSpc>
                <a:spcPct val="100000"/>
              </a:lnSpc>
              <a:buNone/>
              <a:defRPr sz="16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l-NL"/>
              <a:t>Plak hier de tekst…</a:t>
            </a:r>
          </a:p>
        </p:txBody>
      </p:sp>
      <p:pic>
        <p:nvPicPr>
          <p:cNvPr id="12" name="Afbeelding 11">
            <a:extLst>
              <a:ext uri="{FF2B5EF4-FFF2-40B4-BE49-F238E27FC236}">
                <a16:creationId xmlns:a16="http://schemas.microsoft.com/office/drawing/2014/main" id="{14D14791-D9D0-9A14-C114-DE75C6502E34}"/>
              </a:ext>
            </a:extLst>
          </p:cNvPr>
          <p:cNvPicPr>
            <a:picLocks noChangeAspect="1"/>
          </p:cNvPicPr>
          <p:nvPr userDrawn="1"/>
        </p:nvPicPr>
        <p:blipFill>
          <a:blip r:embed="rId2"/>
          <a:stretch>
            <a:fillRect/>
          </a:stretch>
        </p:blipFill>
        <p:spPr>
          <a:xfrm>
            <a:off x="719999" y="6186845"/>
            <a:ext cx="1023167" cy="484339"/>
          </a:xfrm>
          <a:prstGeom prst="rect">
            <a:avLst/>
          </a:prstGeom>
        </p:spPr>
      </p:pic>
      <p:pic>
        <p:nvPicPr>
          <p:cNvPr id="3" name="Afbeelding 2">
            <a:extLst>
              <a:ext uri="{FF2B5EF4-FFF2-40B4-BE49-F238E27FC236}">
                <a16:creationId xmlns:a16="http://schemas.microsoft.com/office/drawing/2014/main" id="{E723591F-5F0F-E5BA-22E7-53B9DF03D91F}"/>
              </a:ext>
            </a:extLst>
          </p:cNvPr>
          <p:cNvPicPr>
            <a:picLocks noChangeAspect="1"/>
          </p:cNvPicPr>
          <p:nvPr userDrawn="1"/>
        </p:nvPicPr>
        <p:blipFill>
          <a:blip r:embed="rId3"/>
          <a:stretch>
            <a:fillRect/>
          </a:stretch>
        </p:blipFill>
        <p:spPr>
          <a:xfrm rot="20741795">
            <a:off x="1928184" y="1729355"/>
            <a:ext cx="1669601" cy="1707261"/>
          </a:xfrm>
          <a:prstGeom prst="rect">
            <a:avLst/>
          </a:prstGeom>
        </p:spPr>
      </p:pic>
    </p:spTree>
    <p:extLst>
      <p:ext uri="{BB962C8B-B14F-4D97-AF65-F5344CB8AC3E}">
        <p14:creationId xmlns:p14="http://schemas.microsoft.com/office/powerpoint/2010/main" val="376908109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lide - Disclaim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6C9FA1E-406E-D6D1-59DC-E57F2610855E}"/>
              </a:ext>
            </a:extLst>
          </p:cNvPr>
          <p:cNvSpPr/>
          <p:nvPr userDrawn="1"/>
        </p:nvSpPr>
        <p:spPr>
          <a:xfrm>
            <a:off x="1" y="0"/>
            <a:ext cx="12191999" cy="6082056"/>
          </a:xfrm>
          <a:prstGeom prst="rect">
            <a:avLst/>
          </a:prstGeom>
          <a:solidFill>
            <a:schemeClr val="bg1">
              <a:lumMod val="95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05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chemeClr val="bg2"/>
              </a:solidFill>
              <a:effectLst/>
              <a:uLnTx/>
              <a:uFillTx/>
              <a:latin typeface="Verdana"/>
              <a:ea typeface="+mn-ea"/>
              <a:cs typeface="+mn-cs"/>
            </a:endParaRPr>
          </a:p>
        </p:txBody>
      </p:sp>
      <p:sp>
        <p:nvSpPr>
          <p:cNvPr id="2" name="Title 1"/>
          <p:cNvSpPr>
            <a:spLocks noGrp="1"/>
          </p:cNvSpPr>
          <p:nvPr>
            <p:ph type="title" hasCustomPrompt="1"/>
          </p:nvPr>
        </p:nvSpPr>
        <p:spPr>
          <a:xfrm>
            <a:off x="720000" y="480000"/>
            <a:ext cx="10884135" cy="1093747"/>
          </a:xfrm>
          <a:prstGeom prst="rect">
            <a:avLst/>
          </a:prstGeom>
        </p:spPr>
        <p:txBody>
          <a:bodyPr/>
          <a:lstStyle>
            <a:lvl1pPr>
              <a:defRPr sz="2933" b="1">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GS1 Anti-trust disclaimer</a:t>
            </a:r>
          </a:p>
        </p:txBody>
      </p:sp>
      <p:sp>
        <p:nvSpPr>
          <p:cNvPr id="10" name="Text Placeholder 2">
            <a:extLst>
              <a:ext uri="{FF2B5EF4-FFF2-40B4-BE49-F238E27FC236}">
                <a16:creationId xmlns:a16="http://schemas.microsoft.com/office/drawing/2014/main" id="{38F266FC-7679-0A42-81D9-5F5349179BEB}"/>
              </a:ext>
            </a:extLst>
          </p:cNvPr>
          <p:cNvSpPr>
            <a:spLocks noGrp="1"/>
          </p:cNvSpPr>
          <p:nvPr>
            <p:ph type="body" idx="1" hasCustomPrompt="1"/>
          </p:nvPr>
        </p:nvSpPr>
        <p:spPr>
          <a:xfrm>
            <a:off x="4016189" y="1596599"/>
            <a:ext cx="7587945" cy="4039593"/>
          </a:xfrm>
          <a:prstGeom prst="rect">
            <a:avLst/>
          </a:prstGeom>
        </p:spPr>
        <p:txBody>
          <a:bodyPr/>
          <a:lstStyle>
            <a:lvl1pPr marL="0" indent="0">
              <a:lnSpc>
                <a:spcPct val="100000"/>
              </a:lnSpc>
              <a:buNone/>
              <a:defRPr sz="1067">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l-NL"/>
              <a:t>Plak hier de tekst…</a:t>
            </a:r>
          </a:p>
        </p:txBody>
      </p:sp>
      <p:pic>
        <p:nvPicPr>
          <p:cNvPr id="12" name="Afbeelding 11">
            <a:extLst>
              <a:ext uri="{FF2B5EF4-FFF2-40B4-BE49-F238E27FC236}">
                <a16:creationId xmlns:a16="http://schemas.microsoft.com/office/drawing/2014/main" id="{14D14791-D9D0-9A14-C114-DE75C6502E34}"/>
              </a:ext>
            </a:extLst>
          </p:cNvPr>
          <p:cNvPicPr>
            <a:picLocks noChangeAspect="1"/>
          </p:cNvPicPr>
          <p:nvPr userDrawn="1"/>
        </p:nvPicPr>
        <p:blipFill>
          <a:blip r:embed="rId2"/>
          <a:stretch>
            <a:fillRect/>
          </a:stretch>
        </p:blipFill>
        <p:spPr>
          <a:xfrm>
            <a:off x="719999" y="6186845"/>
            <a:ext cx="1023167" cy="484339"/>
          </a:xfrm>
          <a:prstGeom prst="rect">
            <a:avLst/>
          </a:prstGeom>
        </p:spPr>
      </p:pic>
      <p:pic>
        <p:nvPicPr>
          <p:cNvPr id="4" name="Afbeelding 3">
            <a:extLst>
              <a:ext uri="{FF2B5EF4-FFF2-40B4-BE49-F238E27FC236}">
                <a16:creationId xmlns:a16="http://schemas.microsoft.com/office/drawing/2014/main" id="{45F4EF46-B727-90DA-67B8-9C999717FDE2}"/>
              </a:ext>
            </a:extLst>
          </p:cNvPr>
          <p:cNvPicPr>
            <a:picLocks noChangeAspect="1"/>
          </p:cNvPicPr>
          <p:nvPr userDrawn="1"/>
        </p:nvPicPr>
        <p:blipFill>
          <a:blip r:embed="rId3"/>
          <a:stretch>
            <a:fillRect/>
          </a:stretch>
        </p:blipFill>
        <p:spPr>
          <a:xfrm>
            <a:off x="1743166" y="1789340"/>
            <a:ext cx="2093085" cy="1707957"/>
          </a:xfrm>
          <a:prstGeom prst="rect">
            <a:avLst/>
          </a:prstGeom>
        </p:spPr>
      </p:pic>
    </p:spTree>
    <p:extLst>
      <p:ext uri="{BB962C8B-B14F-4D97-AF65-F5344CB8AC3E}">
        <p14:creationId xmlns:p14="http://schemas.microsoft.com/office/powerpoint/2010/main" val="2281814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only">
    <p:spTree>
      <p:nvGrpSpPr>
        <p:cNvPr id="1" name=""/>
        <p:cNvGrpSpPr/>
        <p:nvPr/>
      </p:nvGrpSpPr>
      <p:grpSpPr>
        <a:xfrm>
          <a:off x="0" y="0"/>
          <a:ext cx="0" cy="0"/>
          <a:chOff x="0" y="0"/>
          <a:chExt cx="0" cy="0"/>
        </a:xfrm>
      </p:grpSpPr>
      <p:sp>
        <p:nvSpPr>
          <p:cNvPr id="6" name="Tijdelijke aanduiding voor tekst 6">
            <a:extLst>
              <a:ext uri="{FF2B5EF4-FFF2-40B4-BE49-F238E27FC236}">
                <a16:creationId xmlns:a16="http://schemas.microsoft.com/office/drawing/2014/main" id="{6666F75D-237D-2E1A-5708-B22436DE69F0}"/>
              </a:ext>
            </a:extLst>
          </p:cNvPr>
          <p:cNvSpPr>
            <a:spLocks noGrp="1"/>
          </p:cNvSpPr>
          <p:nvPr>
            <p:ph type="body" sz="quarter" idx="13" hasCustomPrompt="1"/>
          </p:nvPr>
        </p:nvSpPr>
        <p:spPr>
          <a:xfrm>
            <a:off x="839416" y="1009029"/>
            <a:ext cx="10512798" cy="4868243"/>
          </a:xfrm>
        </p:spPr>
        <p:txBody>
          <a:bodyPr numCol="1" spcCol="576000"/>
          <a:lstStyle/>
          <a:p>
            <a:pPr lvl="0"/>
            <a:r>
              <a:rPr lang="nl-NL" dirty="0"/>
              <a:t>Druk op tab voor opmaakstijlen van je tekst. Zorg dat je cursor aan het begin van je alinea staat. Shift-tab brengt je terug.</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p:txBody>
      </p:sp>
      <p:sp>
        <p:nvSpPr>
          <p:cNvPr id="8" name="Tijdelijke aanduiding voor tekst 6">
            <a:extLst>
              <a:ext uri="{FF2B5EF4-FFF2-40B4-BE49-F238E27FC236}">
                <a16:creationId xmlns:a16="http://schemas.microsoft.com/office/drawing/2014/main" id="{23E93373-E255-92DB-2D68-3899D6DCEDE5}"/>
              </a:ext>
            </a:extLst>
          </p:cNvPr>
          <p:cNvSpPr>
            <a:spLocks noGrp="1"/>
          </p:cNvSpPr>
          <p:nvPr>
            <p:ph type="body" sz="quarter" idx="14" hasCustomPrompt="1"/>
          </p:nvPr>
        </p:nvSpPr>
        <p:spPr>
          <a:xfrm>
            <a:off x="839416" y="543768"/>
            <a:ext cx="10512798" cy="249299"/>
          </a:xfrm>
        </p:spPr>
        <p:txBody>
          <a:bodyPr>
            <a:spAutoFit/>
          </a:bodyPr>
          <a:lstStyle>
            <a:lvl1pPr marL="0" indent="0">
              <a:buFontTx/>
              <a:buNone/>
              <a:defRPr sz="1800" b="1" i="0"/>
            </a:lvl1pPr>
            <a:lvl2pPr marL="0" indent="0">
              <a:buFontTx/>
              <a:buNone/>
              <a:defRPr sz="1800" b="1" i="0"/>
            </a:lvl2pPr>
            <a:lvl3pPr marL="0" indent="0">
              <a:buFontTx/>
              <a:buNone/>
              <a:defRPr sz="1800" b="1" i="0"/>
            </a:lvl3pPr>
            <a:lvl4pPr marL="0" indent="0">
              <a:buFontTx/>
              <a:buNone/>
              <a:defRPr sz="1800" b="1" i="0"/>
            </a:lvl4pPr>
            <a:lvl5pPr marL="0" indent="0">
              <a:buFontTx/>
              <a:buNone/>
              <a:defRPr sz="1800" b="1" i="0"/>
            </a:lvl5pPr>
            <a:lvl6pPr marL="0" indent="0">
              <a:buFontTx/>
              <a:buNone/>
              <a:defRPr sz="1800" b="1" i="0"/>
            </a:lvl6pPr>
            <a:lvl7pPr marL="0" indent="0">
              <a:buFontTx/>
              <a:buNone/>
              <a:defRPr sz="1800" b="1" i="0"/>
            </a:lvl7pPr>
            <a:lvl8pPr marL="0" indent="0">
              <a:buFontTx/>
              <a:buNone/>
              <a:defRPr sz="1800" b="1" i="0"/>
            </a:lvl8pPr>
            <a:lvl9pPr marL="0" indent="0">
              <a:buFontTx/>
              <a:buNone/>
              <a:defRPr sz="1800" b="1" i="0"/>
            </a:lvl9pPr>
          </a:lstStyle>
          <a:p>
            <a:pPr lvl="0"/>
            <a:r>
              <a:rPr lang="nl-NL" dirty="0"/>
              <a:t>Hier komt een kop – Tekst </a:t>
            </a:r>
            <a:r>
              <a:rPr lang="nl-NL" dirty="0" err="1"/>
              <a:t>only</a:t>
            </a:r>
            <a:r>
              <a:rPr lang="nl-NL" dirty="0"/>
              <a:t>-indeling</a:t>
            </a:r>
          </a:p>
        </p:txBody>
      </p:sp>
    </p:spTree>
    <p:extLst>
      <p:ext uri="{BB962C8B-B14F-4D97-AF65-F5344CB8AC3E}">
        <p14:creationId xmlns:p14="http://schemas.microsoft.com/office/powerpoint/2010/main" val="1748158084"/>
      </p:ext>
    </p:extLst>
  </p:cSld>
  <p:clrMapOvr>
    <a:masterClrMapping/>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lide - Intellectueel eigendom">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6C9FA1E-406E-D6D1-59DC-E57F2610855E}"/>
              </a:ext>
            </a:extLst>
          </p:cNvPr>
          <p:cNvSpPr/>
          <p:nvPr userDrawn="1"/>
        </p:nvSpPr>
        <p:spPr>
          <a:xfrm>
            <a:off x="-5" y="0"/>
            <a:ext cx="12191999" cy="6082056"/>
          </a:xfrm>
          <a:prstGeom prst="rect">
            <a:avLst/>
          </a:prstGeom>
          <a:solidFill>
            <a:schemeClr val="bg1">
              <a:lumMod val="95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05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chemeClr val="bg2"/>
              </a:solidFill>
              <a:effectLst/>
              <a:uLnTx/>
              <a:uFillTx/>
              <a:latin typeface="Verdana"/>
              <a:ea typeface="+mn-ea"/>
              <a:cs typeface="+mn-cs"/>
            </a:endParaRPr>
          </a:p>
        </p:txBody>
      </p:sp>
      <p:sp>
        <p:nvSpPr>
          <p:cNvPr id="2" name="Title 1"/>
          <p:cNvSpPr>
            <a:spLocks noGrp="1"/>
          </p:cNvSpPr>
          <p:nvPr>
            <p:ph type="title" hasCustomPrompt="1"/>
          </p:nvPr>
        </p:nvSpPr>
        <p:spPr>
          <a:xfrm>
            <a:off x="720000" y="480000"/>
            <a:ext cx="10884135" cy="1093747"/>
          </a:xfrm>
          <a:prstGeom prst="rect">
            <a:avLst/>
          </a:prstGeom>
        </p:spPr>
        <p:txBody>
          <a:bodyPr/>
          <a:lstStyle>
            <a:lvl1pPr>
              <a:defRPr sz="2933" b="1">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err="1"/>
              <a:t>Intellectueel</a:t>
            </a:r>
            <a:r>
              <a:rPr lang="en-US"/>
              <a:t> </a:t>
            </a:r>
            <a:r>
              <a:rPr lang="en-US" err="1"/>
              <a:t>eigendom</a:t>
            </a:r>
            <a:endParaRPr lang="en-US"/>
          </a:p>
        </p:txBody>
      </p:sp>
      <p:sp>
        <p:nvSpPr>
          <p:cNvPr id="10" name="Text Placeholder 2">
            <a:extLst>
              <a:ext uri="{FF2B5EF4-FFF2-40B4-BE49-F238E27FC236}">
                <a16:creationId xmlns:a16="http://schemas.microsoft.com/office/drawing/2014/main" id="{38F266FC-7679-0A42-81D9-5F5349179BEB}"/>
              </a:ext>
            </a:extLst>
          </p:cNvPr>
          <p:cNvSpPr>
            <a:spLocks noGrp="1"/>
          </p:cNvSpPr>
          <p:nvPr>
            <p:ph type="body" idx="1" hasCustomPrompt="1"/>
          </p:nvPr>
        </p:nvSpPr>
        <p:spPr>
          <a:xfrm>
            <a:off x="4016189" y="1596599"/>
            <a:ext cx="7587945" cy="4039593"/>
          </a:xfrm>
          <a:prstGeom prst="rect">
            <a:avLst/>
          </a:prstGeom>
        </p:spPr>
        <p:txBody>
          <a:bodyPr/>
          <a:lstStyle>
            <a:lvl1pPr marL="0" indent="0">
              <a:lnSpc>
                <a:spcPct val="100000"/>
              </a:lnSpc>
              <a:buNone/>
              <a:defRPr sz="1067">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l-NL"/>
              <a:t>Plak hier de tekst…</a:t>
            </a:r>
          </a:p>
        </p:txBody>
      </p:sp>
      <p:pic>
        <p:nvPicPr>
          <p:cNvPr id="12" name="Afbeelding 11">
            <a:extLst>
              <a:ext uri="{FF2B5EF4-FFF2-40B4-BE49-F238E27FC236}">
                <a16:creationId xmlns:a16="http://schemas.microsoft.com/office/drawing/2014/main" id="{14D14791-D9D0-9A14-C114-DE75C6502E34}"/>
              </a:ext>
            </a:extLst>
          </p:cNvPr>
          <p:cNvPicPr>
            <a:picLocks noChangeAspect="1"/>
          </p:cNvPicPr>
          <p:nvPr userDrawn="1"/>
        </p:nvPicPr>
        <p:blipFill>
          <a:blip r:embed="rId2"/>
          <a:stretch>
            <a:fillRect/>
          </a:stretch>
        </p:blipFill>
        <p:spPr>
          <a:xfrm>
            <a:off x="719999" y="6186845"/>
            <a:ext cx="1023167" cy="484339"/>
          </a:xfrm>
          <a:prstGeom prst="rect">
            <a:avLst/>
          </a:prstGeom>
        </p:spPr>
      </p:pic>
      <p:pic>
        <p:nvPicPr>
          <p:cNvPr id="3" name="Afbeelding 2">
            <a:extLst>
              <a:ext uri="{FF2B5EF4-FFF2-40B4-BE49-F238E27FC236}">
                <a16:creationId xmlns:a16="http://schemas.microsoft.com/office/drawing/2014/main" id="{F3F889F2-C156-A314-3687-07214D2464B4}"/>
              </a:ext>
            </a:extLst>
          </p:cNvPr>
          <p:cNvPicPr>
            <a:picLocks noChangeAspect="1"/>
          </p:cNvPicPr>
          <p:nvPr userDrawn="1"/>
        </p:nvPicPr>
        <p:blipFill>
          <a:blip r:embed="rId3"/>
          <a:stretch>
            <a:fillRect/>
          </a:stretch>
        </p:blipFill>
        <p:spPr>
          <a:xfrm>
            <a:off x="2015622" y="1596600"/>
            <a:ext cx="1548173" cy="2359121"/>
          </a:xfrm>
          <a:prstGeom prst="rect">
            <a:avLst/>
          </a:prstGeom>
        </p:spPr>
      </p:pic>
    </p:spTree>
    <p:extLst>
      <p:ext uri="{BB962C8B-B14F-4D97-AF65-F5344CB8AC3E}">
        <p14:creationId xmlns:p14="http://schemas.microsoft.com/office/powerpoint/2010/main" val="416895706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lide - Privacy disclaim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6C9FA1E-406E-D6D1-59DC-E57F2610855E}"/>
              </a:ext>
            </a:extLst>
          </p:cNvPr>
          <p:cNvSpPr/>
          <p:nvPr userDrawn="1"/>
        </p:nvSpPr>
        <p:spPr>
          <a:xfrm>
            <a:off x="-5" y="0"/>
            <a:ext cx="12191999" cy="6082056"/>
          </a:xfrm>
          <a:prstGeom prst="rect">
            <a:avLst/>
          </a:prstGeom>
          <a:solidFill>
            <a:schemeClr val="bg1">
              <a:lumMod val="95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05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chemeClr val="bg2"/>
              </a:solidFill>
              <a:effectLst/>
              <a:uLnTx/>
              <a:uFillTx/>
              <a:latin typeface="Verdana"/>
              <a:ea typeface="+mn-ea"/>
              <a:cs typeface="+mn-cs"/>
            </a:endParaRPr>
          </a:p>
        </p:txBody>
      </p:sp>
      <p:sp>
        <p:nvSpPr>
          <p:cNvPr id="2" name="Title 1"/>
          <p:cNvSpPr>
            <a:spLocks noGrp="1"/>
          </p:cNvSpPr>
          <p:nvPr>
            <p:ph type="title" hasCustomPrompt="1"/>
          </p:nvPr>
        </p:nvSpPr>
        <p:spPr>
          <a:xfrm>
            <a:off x="720000" y="480000"/>
            <a:ext cx="10884135" cy="1093747"/>
          </a:xfrm>
          <a:prstGeom prst="rect">
            <a:avLst/>
          </a:prstGeom>
        </p:spPr>
        <p:txBody>
          <a:bodyPr/>
          <a:lstStyle>
            <a:lvl1pPr>
              <a:defRPr sz="2933" b="1">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Privacy disclaimer (webinar, teams meeting)</a:t>
            </a:r>
          </a:p>
        </p:txBody>
      </p:sp>
      <p:sp>
        <p:nvSpPr>
          <p:cNvPr id="10" name="Text Placeholder 2">
            <a:extLst>
              <a:ext uri="{FF2B5EF4-FFF2-40B4-BE49-F238E27FC236}">
                <a16:creationId xmlns:a16="http://schemas.microsoft.com/office/drawing/2014/main" id="{38F266FC-7679-0A42-81D9-5F5349179BEB}"/>
              </a:ext>
            </a:extLst>
          </p:cNvPr>
          <p:cNvSpPr>
            <a:spLocks noGrp="1"/>
          </p:cNvSpPr>
          <p:nvPr>
            <p:ph type="body" idx="1" hasCustomPrompt="1"/>
          </p:nvPr>
        </p:nvSpPr>
        <p:spPr>
          <a:xfrm>
            <a:off x="4016189" y="1596599"/>
            <a:ext cx="7587945" cy="4039593"/>
          </a:xfrm>
          <a:prstGeom prst="rect">
            <a:avLst/>
          </a:prstGeom>
        </p:spPr>
        <p:txBody>
          <a:bodyPr/>
          <a:lstStyle>
            <a:lvl1pPr marL="0" indent="0">
              <a:lnSpc>
                <a:spcPct val="100000"/>
              </a:lnSpc>
              <a:buNone/>
              <a:defRPr sz="1067">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l-NL"/>
              <a:t>Plak hier de tekst…</a:t>
            </a:r>
          </a:p>
        </p:txBody>
      </p:sp>
      <p:pic>
        <p:nvPicPr>
          <p:cNvPr id="12" name="Afbeelding 11">
            <a:extLst>
              <a:ext uri="{FF2B5EF4-FFF2-40B4-BE49-F238E27FC236}">
                <a16:creationId xmlns:a16="http://schemas.microsoft.com/office/drawing/2014/main" id="{14D14791-D9D0-9A14-C114-DE75C6502E34}"/>
              </a:ext>
            </a:extLst>
          </p:cNvPr>
          <p:cNvPicPr>
            <a:picLocks noChangeAspect="1"/>
          </p:cNvPicPr>
          <p:nvPr userDrawn="1"/>
        </p:nvPicPr>
        <p:blipFill>
          <a:blip r:embed="rId2"/>
          <a:stretch>
            <a:fillRect/>
          </a:stretch>
        </p:blipFill>
        <p:spPr>
          <a:xfrm>
            <a:off x="719999" y="6186845"/>
            <a:ext cx="1023167" cy="484339"/>
          </a:xfrm>
          <a:prstGeom prst="rect">
            <a:avLst/>
          </a:prstGeom>
        </p:spPr>
      </p:pic>
      <p:pic>
        <p:nvPicPr>
          <p:cNvPr id="5" name="Afbeelding 4">
            <a:extLst>
              <a:ext uri="{FF2B5EF4-FFF2-40B4-BE49-F238E27FC236}">
                <a16:creationId xmlns:a16="http://schemas.microsoft.com/office/drawing/2014/main" id="{4DE5B4DB-F159-66F2-2CC2-13D0FDC2B857}"/>
              </a:ext>
            </a:extLst>
          </p:cNvPr>
          <p:cNvPicPr>
            <a:picLocks noChangeAspect="1"/>
          </p:cNvPicPr>
          <p:nvPr userDrawn="1"/>
        </p:nvPicPr>
        <p:blipFill>
          <a:blip r:embed="rId3"/>
          <a:stretch>
            <a:fillRect/>
          </a:stretch>
        </p:blipFill>
        <p:spPr>
          <a:xfrm>
            <a:off x="1880742" y="1596599"/>
            <a:ext cx="1817933" cy="1937535"/>
          </a:xfrm>
          <a:prstGeom prst="rect">
            <a:avLst/>
          </a:prstGeom>
        </p:spPr>
      </p:pic>
    </p:spTree>
    <p:extLst>
      <p:ext uri="{BB962C8B-B14F-4D97-AF65-F5344CB8AC3E}">
        <p14:creationId xmlns:p14="http://schemas.microsoft.com/office/powerpoint/2010/main" val="237050361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lide - Titel + tekst - 1 Kolom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6C9FA1E-406E-D6D1-59DC-E57F2610855E}"/>
              </a:ext>
            </a:extLst>
          </p:cNvPr>
          <p:cNvSpPr/>
          <p:nvPr userDrawn="1"/>
        </p:nvSpPr>
        <p:spPr>
          <a:xfrm>
            <a:off x="2" y="0"/>
            <a:ext cx="12191999" cy="6082056"/>
          </a:xfrm>
          <a:prstGeom prst="rect">
            <a:avLst/>
          </a:prstGeom>
          <a:solidFill>
            <a:schemeClr val="bg1">
              <a:lumMod val="95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05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chemeClr val="bg2"/>
              </a:solidFill>
              <a:effectLst/>
              <a:uLnTx/>
              <a:uFillTx/>
              <a:latin typeface="Verdana"/>
              <a:ea typeface="+mn-ea"/>
              <a:cs typeface="+mn-cs"/>
            </a:endParaRPr>
          </a:p>
        </p:txBody>
      </p:sp>
      <p:sp>
        <p:nvSpPr>
          <p:cNvPr id="2" name="Title 1"/>
          <p:cNvSpPr>
            <a:spLocks noGrp="1"/>
          </p:cNvSpPr>
          <p:nvPr>
            <p:ph type="title"/>
          </p:nvPr>
        </p:nvSpPr>
        <p:spPr>
          <a:xfrm>
            <a:off x="720000" y="480000"/>
            <a:ext cx="10884135" cy="1093747"/>
          </a:xfrm>
          <a:prstGeom prst="rect">
            <a:avLst/>
          </a:prstGeom>
        </p:spPr>
        <p:txBody>
          <a:bodyPr/>
          <a:lstStyle>
            <a:lvl1pPr>
              <a:defRPr sz="2933" b="1">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nl-NL"/>
              <a:t>Klik om stijl te bewerken</a:t>
            </a:r>
            <a:endParaRPr lang="en-US"/>
          </a:p>
        </p:txBody>
      </p:sp>
      <p:pic>
        <p:nvPicPr>
          <p:cNvPr id="12" name="Afbeelding 11">
            <a:extLst>
              <a:ext uri="{FF2B5EF4-FFF2-40B4-BE49-F238E27FC236}">
                <a16:creationId xmlns:a16="http://schemas.microsoft.com/office/drawing/2014/main" id="{14D14791-D9D0-9A14-C114-DE75C6502E34}"/>
              </a:ext>
            </a:extLst>
          </p:cNvPr>
          <p:cNvPicPr>
            <a:picLocks noChangeAspect="1"/>
          </p:cNvPicPr>
          <p:nvPr userDrawn="1"/>
        </p:nvPicPr>
        <p:blipFill>
          <a:blip r:embed="rId2"/>
          <a:stretch>
            <a:fillRect/>
          </a:stretch>
        </p:blipFill>
        <p:spPr>
          <a:xfrm>
            <a:off x="719999" y="6186845"/>
            <a:ext cx="1023167" cy="484339"/>
          </a:xfrm>
          <a:prstGeom prst="rect">
            <a:avLst/>
          </a:prstGeom>
        </p:spPr>
      </p:pic>
      <p:sp>
        <p:nvSpPr>
          <p:cNvPr id="7" name="Text Placeholder 2">
            <a:extLst>
              <a:ext uri="{FF2B5EF4-FFF2-40B4-BE49-F238E27FC236}">
                <a16:creationId xmlns:a16="http://schemas.microsoft.com/office/drawing/2014/main" id="{BA1236CF-9D17-A521-E193-A96F0317A845}"/>
              </a:ext>
            </a:extLst>
          </p:cNvPr>
          <p:cNvSpPr>
            <a:spLocks noGrp="1"/>
          </p:cNvSpPr>
          <p:nvPr>
            <p:ph type="body" idx="1" hasCustomPrompt="1"/>
          </p:nvPr>
        </p:nvSpPr>
        <p:spPr>
          <a:xfrm>
            <a:off x="719999" y="1596599"/>
            <a:ext cx="10884135" cy="4039593"/>
          </a:xfrm>
          <a:prstGeom prst="rect">
            <a:avLst/>
          </a:prstGeom>
        </p:spPr>
        <p:txBody>
          <a:bodyPr numCol="1" spcCol="360000"/>
          <a:lstStyle>
            <a:lvl1pPr marL="0" indent="0">
              <a:lnSpc>
                <a:spcPct val="100000"/>
              </a:lnSpc>
              <a:buNone/>
              <a:defRPr sz="16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l-NL"/>
              <a:t>Plak hier de tekst (1 </a:t>
            </a:r>
            <a:r>
              <a:rPr lang="nl-NL" err="1"/>
              <a:t>koloms</a:t>
            </a:r>
            <a:r>
              <a:rPr lang="nl-NL"/>
              <a:t>)</a:t>
            </a:r>
          </a:p>
        </p:txBody>
      </p:sp>
    </p:spTree>
    <p:extLst>
      <p:ext uri="{BB962C8B-B14F-4D97-AF65-F5344CB8AC3E}">
        <p14:creationId xmlns:p14="http://schemas.microsoft.com/office/powerpoint/2010/main" val="420362085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lide - Titel + tekst - 2 Kolom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6C9FA1E-406E-D6D1-59DC-E57F2610855E}"/>
              </a:ext>
            </a:extLst>
          </p:cNvPr>
          <p:cNvSpPr/>
          <p:nvPr userDrawn="1"/>
        </p:nvSpPr>
        <p:spPr>
          <a:xfrm>
            <a:off x="2" y="0"/>
            <a:ext cx="12191999" cy="6082056"/>
          </a:xfrm>
          <a:prstGeom prst="rect">
            <a:avLst/>
          </a:prstGeom>
          <a:solidFill>
            <a:schemeClr val="bg1">
              <a:lumMod val="95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05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chemeClr val="bg2"/>
              </a:solidFill>
              <a:effectLst/>
              <a:uLnTx/>
              <a:uFillTx/>
              <a:latin typeface="Verdana"/>
              <a:ea typeface="+mn-ea"/>
              <a:cs typeface="+mn-cs"/>
            </a:endParaRPr>
          </a:p>
        </p:txBody>
      </p:sp>
      <p:sp>
        <p:nvSpPr>
          <p:cNvPr id="2" name="Title 1"/>
          <p:cNvSpPr>
            <a:spLocks noGrp="1"/>
          </p:cNvSpPr>
          <p:nvPr>
            <p:ph type="title"/>
          </p:nvPr>
        </p:nvSpPr>
        <p:spPr>
          <a:xfrm>
            <a:off x="720000" y="480000"/>
            <a:ext cx="10884135" cy="1093747"/>
          </a:xfrm>
          <a:prstGeom prst="rect">
            <a:avLst/>
          </a:prstGeom>
        </p:spPr>
        <p:txBody>
          <a:bodyPr/>
          <a:lstStyle>
            <a:lvl1pPr>
              <a:defRPr sz="2933" b="1">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nl-NL"/>
              <a:t>Klik om stijl te bewerken</a:t>
            </a:r>
            <a:endParaRPr lang="en-US"/>
          </a:p>
        </p:txBody>
      </p:sp>
      <p:pic>
        <p:nvPicPr>
          <p:cNvPr id="12" name="Afbeelding 11">
            <a:extLst>
              <a:ext uri="{FF2B5EF4-FFF2-40B4-BE49-F238E27FC236}">
                <a16:creationId xmlns:a16="http://schemas.microsoft.com/office/drawing/2014/main" id="{14D14791-D9D0-9A14-C114-DE75C6502E34}"/>
              </a:ext>
            </a:extLst>
          </p:cNvPr>
          <p:cNvPicPr>
            <a:picLocks noChangeAspect="1"/>
          </p:cNvPicPr>
          <p:nvPr userDrawn="1"/>
        </p:nvPicPr>
        <p:blipFill>
          <a:blip r:embed="rId2"/>
          <a:stretch>
            <a:fillRect/>
          </a:stretch>
        </p:blipFill>
        <p:spPr>
          <a:xfrm>
            <a:off x="719999" y="6186845"/>
            <a:ext cx="1023167" cy="484339"/>
          </a:xfrm>
          <a:prstGeom prst="rect">
            <a:avLst/>
          </a:prstGeom>
        </p:spPr>
      </p:pic>
      <p:sp>
        <p:nvSpPr>
          <p:cNvPr id="7" name="Text Placeholder 2">
            <a:extLst>
              <a:ext uri="{FF2B5EF4-FFF2-40B4-BE49-F238E27FC236}">
                <a16:creationId xmlns:a16="http://schemas.microsoft.com/office/drawing/2014/main" id="{BA1236CF-9D17-A521-E193-A96F0317A845}"/>
              </a:ext>
            </a:extLst>
          </p:cNvPr>
          <p:cNvSpPr>
            <a:spLocks noGrp="1"/>
          </p:cNvSpPr>
          <p:nvPr>
            <p:ph type="body" idx="1" hasCustomPrompt="1"/>
          </p:nvPr>
        </p:nvSpPr>
        <p:spPr>
          <a:xfrm>
            <a:off x="719999" y="1596599"/>
            <a:ext cx="10884135" cy="4039593"/>
          </a:xfrm>
          <a:prstGeom prst="rect">
            <a:avLst/>
          </a:prstGeom>
        </p:spPr>
        <p:txBody>
          <a:bodyPr numCol="2" spcCol="360000"/>
          <a:lstStyle>
            <a:lvl1pPr marL="0" indent="0">
              <a:lnSpc>
                <a:spcPct val="100000"/>
              </a:lnSpc>
              <a:buNone/>
              <a:defRPr sz="16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l-NL"/>
              <a:t>Plak hier de tekst (2 </a:t>
            </a:r>
            <a:r>
              <a:rPr lang="nl-NL" err="1"/>
              <a:t>koloms</a:t>
            </a:r>
            <a:r>
              <a:rPr lang="nl-NL"/>
              <a:t>)</a:t>
            </a:r>
          </a:p>
        </p:txBody>
      </p:sp>
    </p:spTree>
    <p:extLst>
      <p:ext uri="{BB962C8B-B14F-4D97-AF65-F5344CB8AC3E}">
        <p14:creationId xmlns:p14="http://schemas.microsoft.com/office/powerpoint/2010/main" val="304314676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Slide - Tekst onl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6C9FA1E-406E-D6D1-59DC-E57F2610855E}"/>
              </a:ext>
            </a:extLst>
          </p:cNvPr>
          <p:cNvSpPr/>
          <p:nvPr userDrawn="1"/>
        </p:nvSpPr>
        <p:spPr>
          <a:xfrm>
            <a:off x="-5" y="0"/>
            <a:ext cx="12191999" cy="6082056"/>
          </a:xfrm>
          <a:prstGeom prst="rect">
            <a:avLst/>
          </a:prstGeom>
          <a:solidFill>
            <a:schemeClr val="bg1">
              <a:lumMod val="95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05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chemeClr val="bg2"/>
              </a:solidFill>
              <a:effectLst/>
              <a:uLnTx/>
              <a:uFillTx/>
              <a:latin typeface="Verdana"/>
              <a:ea typeface="+mn-ea"/>
              <a:cs typeface="+mn-cs"/>
            </a:endParaRPr>
          </a:p>
        </p:txBody>
      </p:sp>
      <p:sp>
        <p:nvSpPr>
          <p:cNvPr id="10" name="Text Placeholder 2">
            <a:extLst>
              <a:ext uri="{FF2B5EF4-FFF2-40B4-BE49-F238E27FC236}">
                <a16:creationId xmlns:a16="http://schemas.microsoft.com/office/drawing/2014/main" id="{38F266FC-7679-0A42-81D9-5F5349179BEB}"/>
              </a:ext>
            </a:extLst>
          </p:cNvPr>
          <p:cNvSpPr>
            <a:spLocks noGrp="1"/>
          </p:cNvSpPr>
          <p:nvPr>
            <p:ph type="body" idx="1" hasCustomPrompt="1"/>
          </p:nvPr>
        </p:nvSpPr>
        <p:spPr>
          <a:xfrm>
            <a:off x="719999" y="775944"/>
            <a:ext cx="10884135" cy="4860249"/>
          </a:xfrm>
          <a:prstGeom prst="rect">
            <a:avLst/>
          </a:prstGeom>
        </p:spPr>
        <p:txBody>
          <a:bodyPr/>
          <a:lstStyle>
            <a:lvl1pPr marL="0" indent="0">
              <a:lnSpc>
                <a:spcPct val="100000"/>
              </a:lnSpc>
              <a:buNone/>
              <a:defRPr sz="16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l-NL"/>
              <a:t>Plak hier de tekst…</a:t>
            </a:r>
          </a:p>
        </p:txBody>
      </p:sp>
      <p:pic>
        <p:nvPicPr>
          <p:cNvPr id="12" name="Afbeelding 11">
            <a:extLst>
              <a:ext uri="{FF2B5EF4-FFF2-40B4-BE49-F238E27FC236}">
                <a16:creationId xmlns:a16="http://schemas.microsoft.com/office/drawing/2014/main" id="{14D14791-D9D0-9A14-C114-DE75C6502E34}"/>
              </a:ext>
            </a:extLst>
          </p:cNvPr>
          <p:cNvPicPr>
            <a:picLocks noChangeAspect="1"/>
          </p:cNvPicPr>
          <p:nvPr userDrawn="1"/>
        </p:nvPicPr>
        <p:blipFill>
          <a:blip r:embed="rId2"/>
          <a:stretch>
            <a:fillRect/>
          </a:stretch>
        </p:blipFill>
        <p:spPr>
          <a:xfrm>
            <a:off x="719999" y="6186845"/>
            <a:ext cx="1023167" cy="484339"/>
          </a:xfrm>
          <a:prstGeom prst="rect">
            <a:avLst/>
          </a:prstGeom>
        </p:spPr>
      </p:pic>
    </p:spTree>
    <p:extLst>
      <p:ext uri="{BB962C8B-B14F-4D97-AF65-F5344CB8AC3E}">
        <p14:creationId xmlns:p14="http://schemas.microsoft.com/office/powerpoint/2010/main" val="12890229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lide - Achtergrondfoto + tekst">
    <p:spTree>
      <p:nvGrpSpPr>
        <p:cNvPr id="1" name=""/>
        <p:cNvGrpSpPr/>
        <p:nvPr/>
      </p:nvGrpSpPr>
      <p:grpSpPr>
        <a:xfrm>
          <a:off x="0" y="0"/>
          <a:ext cx="0" cy="0"/>
          <a:chOff x="0" y="0"/>
          <a:chExt cx="0" cy="0"/>
        </a:xfrm>
      </p:grpSpPr>
      <p:sp>
        <p:nvSpPr>
          <p:cNvPr id="2" name="Tijdelijke aanduiding voor afbeelding 2">
            <a:extLst>
              <a:ext uri="{FF2B5EF4-FFF2-40B4-BE49-F238E27FC236}">
                <a16:creationId xmlns:a16="http://schemas.microsoft.com/office/drawing/2014/main" id="{835EEA5B-B209-3B0A-2B11-254936DA3C07}"/>
              </a:ext>
            </a:extLst>
          </p:cNvPr>
          <p:cNvSpPr>
            <a:spLocks noGrp="1"/>
          </p:cNvSpPr>
          <p:nvPr>
            <p:ph type="pic" sz="quarter" idx="10"/>
          </p:nvPr>
        </p:nvSpPr>
        <p:spPr>
          <a:xfrm>
            <a:off x="0" y="0"/>
            <a:ext cx="12192000" cy="6082056"/>
          </a:xfrm>
          <a:prstGeom prst="rect">
            <a:avLst/>
          </a:prstGeom>
        </p:spPr>
        <p:txBody>
          <a:bodyPr anchor="t" anchorCtr="1"/>
          <a:lstStyle>
            <a:lvl1pPr marL="0" indent="0" algn="ctr">
              <a:buNone/>
              <a:defRPr sz="2133"/>
            </a:lvl1pPr>
          </a:lstStyle>
          <a:p>
            <a:r>
              <a:rPr lang="nl-NL"/>
              <a:t>Klik op het pictogram als u een afbeelding wilt toevoegen</a:t>
            </a:r>
          </a:p>
        </p:txBody>
      </p:sp>
      <p:pic>
        <p:nvPicPr>
          <p:cNvPr id="12" name="Afbeelding 11">
            <a:extLst>
              <a:ext uri="{FF2B5EF4-FFF2-40B4-BE49-F238E27FC236}">
                <a16:creationId xmlns:a16="http://schemas.microsoft.com/office/drawing/2014/main" id="{14D14791-D9D0-9A14-C114-DE75C6502E34}"/>
              </a:ext>
            </a:extLst>
          </p:cNvPr>
          <p:cNvPicPr>
            <a:picLocks noChangeAspect="1"/>
          </p:cNvPicPr>
          <p:nvPr userDrawn="1"/>
        </p:nvPicPr>
        <p:blipFill>
          <a:blip r:embed="rId2"/>
          <a:stretch>
            <a:fillRect/>
          </a:stretch>
        </p:blipFill>
        <p:spPr>
          <a:xfrm>
            <a:off x="719999" y="6186845"/>
            <a:ext cx="1023167" cy="484339"/>
          </a:xfrm>
          <a:prstGeom prst="rect">
            <a:avLst/>
          </a:prstGeom>
        </p:spPr>
      </p:pic>
      <p:sp>
        <p:nvSpPr>
          <p:cNvPr id="6" name="Tijdelijke aanduiding voor tekst 5">
            <a:extLst>
              <a:ext uri="{FF2B5EF4-FFF2-40B4-BE49-F238E27FC236}">
                <a16:creationId xmlns:a16="http://schemas.microsoft.com/office/drawing/2014/main" id="{1237A52A-552C-1A47-CE76-29E4B635764E}"/>
              </a:ext>
            </a:extLst>
          </p:cNvPr>
          <p:cNvSpPr>
            <a:spLocks noGrp="1"/>
          </p:cNvSpPr>
          <p:nvPr>
            <p:ph type="body" sz="quarter" idx="11" hasCustomPrompt="1"/>
          </p:nvPr>
        </p:nvSpPr>
        <p:spPr>
          <a:xfrm>
            <a:off x="719668" y="1698852"/>
            <a:ext cx="4679648" cy="2684352"/>
          </a:xfrm>
          <a:prstGeom prst="rect">
            <a:avLst/>
          </a:prstGeom>
        </p:spPr>
        <p:txBody>
          <a:bodyPr wrap="square" anchor="ctr" anchorCtr="0"/>
          <a:lstStyle>
            <a:lvl1pPr marL="8466" indent="-8466" algn="l">
              <a:lnSpc>
                <a:spcPct val="100000"/>
              </a:lnSpc>
              <a:buNone/>
              <a:tabLst/>
              <a:defRPr sz="2933" b="1"/>
            </a:lvl1pPr>
          </a:lstStyle>
          <a:p>
            <a:pPr lvl="0"/>
            <a:r>
              <a:rPr lang="nl-NL"/>
              <a:t>Hier komt de </a:t>
            </a:r>
            <a:r>
              <a:rPr lang="nl-NL" err="1"/>
              <a:t>heading</a:t>
            </a:r>
            <a:endParaRPr lang="nl-NL"/>
          </a:p>
        </p:txBody>
      </p:sp>
    </p:spTree>
    <p:extLst>
      <p:ext uri="{BB962C8B-B14F-4D97-AF65-F5344CB8AC3E}">
        <p14:creationId xmlns:p14="http://schemas.microsoft.com/office/powerpoint/2010/main" val="126948091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Slide - Tekst + foto recht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6C9FA1E-406E-D6D1-59DC-E57F2610855E}"/>
              </a:ext>
            </a:extLst>
          </p:cNvPr>
          <p:cNvSpPr/>
          <p:nvPr userDrawn="1"/>
        </p:nvSpPr>
        <p:spPr>
          <a:xfrm>
            <a:off x="-5" y="0"/>
            <a:ext cx="12191999" cy="6082056"/>
          </a:xfrm>
          <a:prstGeom prst="rect">
            <a:avLst/>
          </a:prstGeom>
          <a:solidFill>
            <a:schemeClr val="bg1">
              <a:lumMod val="95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05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chemeClr val="bg2"/>
              </a:solidFill>
              <a:effectLst/>
              <a:uLnTx/>
              <a:uFillTx/>
              <a:latin typeface="Verdana"/>
              <a:ea typeface="+mn-ea"/>
              <a:cs typeface="+mn-cs"/>
            </a:endParaRPr>
          </a:p>
        </p:txBody>
      </p:sp>
      <p:pic>
        <p:nvPicPr>
          <p:cNvPr id="12" name="Afbeelding 11">
            <a:extLst>
              <a:ext uri="{FF2B5EF4-FFF2-40B4-BE49-F238E27FC236}">
                <a16:creationId xmlns:a16="http://schemas.microsoft.com/office/drawing/2014/main" id="{14D14791-D9D0-9A14-C114-DE75C6502E34}"/>
              </a:ext>
            </a:extLst>
          </p:cNvPr>
          <p:cNvPicPr>
            <a:picLocks noChangeAspect="1"/>
          </p:cNvPicPr>
          <p:nvPr userDrawn="1"/>
        </p:nvPicPr>
        <p:blipFill>
          <a:blip r:embed="rId2"/>
          <a:stretch>
            <a:fillRect/>
          </a:stretch>
        </p:blipFill>
        <p:spPr>
          <a:xfrm>
            <a:off x="719999" y="6186845"/>
            <a:ext cx="1023167" cy="484339"/>
          </a:xfrm>
          <a:prstGeom prst="rect">
            <a:avLst/>
          </a:prstGeom>
        </p:spPr>
      </p:pic>
      <p:sp>
        <p:nvSpPr>
          <p:cNvPr id="3" name="Tijdelijke aanduiding voor afbeelding 2">
            <a:extLst>
              <a:ext uri="{FF2B5EF4-FFF2-40B4-BE49-F238E27FC236}">
                <a16:creationId xmlns:a16="http://schemas.microsoft.com/office/drawing/2014/main" id="{386599D1-3BFB-26C3-972A-02CFC9DBF233}"/>
              </a:ext>
            </a:extLst>
          </p:cNvPr>
          <p:cNvSpPr>
            <a:spLocks noGrp="1"/>
          </p:cNvSpPr>
          <p:nvPr>
            <p:ph type="pic" sz="quarter" idx="10" hasCustomPrompt="1"/>
          </p:nvPr>
        </p:nvSpPr>
        <p:spPr>
          <a:xfrm>
            <a:off x="6108701" y="0"/>
            <a:ext cx="6083300" cy="6082056"/>
          </a:xfrm>
          <a:prstGeom prst="rect">
            <a:avLst/>
          </a:prstGeom>
        </p:spPr>
        <p:txBody>
          <a:bodyPr anchor="ctr" anchorCtr="0"/>
          <a:lstStyle>
            <a:lvl1pPr marL="0" indent="0" algn="ctr">
              <a:buNone/>
              <a:defRPr sz="2133"/>
            </a:lvl1pPr>
          </a:lstStyle>
          <a:p>
            <a:r>
              <a:rPr lang="nl-NL"/>
              <a:t>Klik op het pictogram om een</a:t>
            </a:r>
            <a:br>
              <a:rPr lang="nl-NL"/>
            </a:br>
            <a:r>
              <a:rPr lang="nl-NL"/>
              <a:t>afbeelding te plaatsen</a:t>
            </a:r>
          </a:p>
          <a:p>
            <a:endParaRPr lang="nl-NL"/>
          </a:p>
          <a:p>
            <a:endParaRPr lang="nl-NL"/>
          </a:p>
          <a:p>
            <a:endParaRPr lang="nl-NL"/>
          </a:p>
        </p:txBody>
      </p:sp>
      <p:sp>
        <p:nvSpPr>
          <p:cNvPr id="4" name="Title 1">
            <a:extLst>
              <a:ext uri="{FF2B5EF4-FFF2-40B4-BE49-F238E27FC236}">
                <a16:creationId xmlns:a16="http://schemas.microsoft.com/office/drawing/2014/main" id="{3ABDB08B-CF6B-0E8D-36BE-15CD21470267}"/>
              </a:ext>
            </a:extLst>
          </p:cNvPr>
          <p:cNvSpPr>
            <a:spLocks noGrp="1"/>
          </p:cNvSpPr>
          <p:nvPr>
            <p:ph type="title"/>
          </p:nvPr>
        </p:nvSpPr>
        <p:spPr>
          <a:xfrm>
            <a:off x="720001" y="480000"/>
            <a:ext cx="5142919" cy="1093747"/>
          </a:xfrm>
          <a:prstGeom prst="rect">
            <a:avLst/>
          </a:prstGeom>
        </p:spPr>
        <p:txBody>
          <a:bodyPr/>
          <a:lstStyle>
            <a:lvl1pPr>
              <a:lnSpc>
                <a:spcPct val="100000"/>
              </a:lnSpc>
              <a:defRPr sz="2933" b="1">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nl-NL"/>
              <a:t>Klik om stijl te bewerken</a:t>
            </a:r>
            <a:endParaRPr lang="en-US"/>
          </a:p>
        </p:txBody>
      </p:sp>
      <p:sp>
        <p:nvSpPr>
          <p:cNvPr id="6" name="Tijdelijke aanduiding voor tekst 5">
            <a:extLst>
              <a:ext uri="{FF2B5EF4-FFF2-40B4-BE49-F238E27FC236}">
                <a16:creationId xmlns:a16="http://schemas.microsoft.com/office/drawing/2014/main" id="{1237A52A-552C-1A47-CE76-29E4B635764E}"/>
              </a:ext>
            </a:extLst>
          </p:cNvPr>
          <p:cNvSpPr>
            <a:spLocks noGrp="1"/>
          </p:cNvSpPr>
          <p:nvPr>
            <p:ph type="body" sz="quarter" idx="11" hasCustomPrompt="1"/>
          </p:nvPr>
        </p:nvSpPr>
        <p:spPr>
          <a:xfrm>
            <a:off x="719667" y="1596599"/>
            <a:ext cx="5142919" cy="4006343"/>
          </a:xfrm>
          <a:prstGeom prst="rect">
            <a:avLst/>
          </a:prstGeom>
        </p:spPr>
        <p:txBody>
          <a:bodyPr/>
          <a:lstStyle>
            <a:lvl1pPr marL="177796" indent="-177796">
              <a:lnSpc>
                <a:spcPct val="100000"/>
              </a:lnSpc>
              <a:buNone/>
              <a:tabLst/>
              <a:defRPr sz="1600"/>
            </a:lvl1pPr>
          </a:lstStyle>
          <a:p>
            <a:pPr lvl="0"/>
            <a:r>
              <a:rPr lang="nl-NL"/>
              <a:t>Plak hier de tekst…</a:t>
            </a:r>
          </a:p>
        </p:txBody>
      </p:sp>
    </p:spTree>
    <p:extLst>
      <p:ext uri="{BB962C8B-B14F-4D97-AF65-F5344CB8AC3E}">
        <p14:creationId xmlns:p14="http://schemas.microsoft.com/office/powerpoint/2010/main" val="204375276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lide - 2 foto's + headin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6C9FA1E-406E-D6D1-59DC-E57F2610855E}"/>
              </a:ext>
            </a:extLst>
          </p:cNvPr>
          <p:cNvSpPr/>
          <p:nvPr userDrawn="1"/>
        </p:nvSpPr>
        <p:spPr>
          <a:xfrm>
            <a:off x="-5" y="0"/>
            <a:ext cx="12191999" cy="6082056"/>
          </a:xfrm>
          <a:prstGeom prst="rect">
            <a:avLst/>
          </a:prstGeom>
          <a:solidFill>
            <a:schemeClr val="bg1">
              <a:lumMod val="95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05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chemeClr val="bg2"/>
              </a:solidFill>
              <a:effectLst/>
              <a:uLnTx/>
              <a:uFillTx/>
              <a:latin typeface="Verdana"/>
              <a:ea typeface="+mn-ea"/>
              <a:cs typeface="+mn-cs"/>
            </a:endParaRPr>
          </a:p>
        </p:txBody>
      </p:sp>
      <p:pic>
        <p:nvPicPr>
          <p:cNvPr id="12" name="Afbeelding 11">
            <a:extLst>
              <a:ext uri="{FF2B5EF4-FFF2-40B4-BE49-F238E27FC236}">
                <a16:creationId xmlns:a16="http://schemas.microsoft.com/office/drawing/2014/main" id="{14D14791-D9D0-9A14-C114-DE75C6502E34}"/>
              </a:ext>
            </a:extLst>
          </p:cNvPr>
          <p:cNvPicPr>
            <a:picLocks noChangeAspect="1"/>
          </p:cNvPicPr>
          <p:nvPr userDrawn="1"/>
        </p:nvPicPr>
        <p:blipFill>
          <a:blip r:embed="rId2"/>
          <a:stretch>
            <a:fillRect/>
          </a:stretch>
        </p:blipFill>
        <p:spPr>
          <a:xfrm>
            <a:off x="719999" y="6186845"/>
            <a:ext cx="1023167" cy="484339"/>
          </a:xfrm>
          <a:prstGeom prst="rect">
            <a:avLst/>
          </a:prstGeom>
        </p:spPr>
      </p:pic>
      <p:sp>
        <p:nvSpPr>
          <p:cNvPr id="7" name="Tijdelijke aanduiding voor tekst 5">
            <a:extLst>
              <a:ext uri="{FF2B5EF4-FFF2-40B4-BE49-F238E27FC236}">
                <a16:creationId xmlns:a16="http://schemas.microsoft.com/office/drawing/2014/main" id="{A0336E8C-2CEF-11ED-5691-04B5FF89599C}"/>
              </a:ext>
            </a:extLst>
          </p:cNvPr>
          <p:cNvSpPr>
            <a:spLocks noGrp="1"/>
          </p:cNvSpPr>
          <p:nvPr>
            <p:ph type="body" sz="quarter" idx="11" hasCustomPrompt="1"/>
          </p:nvPr>
        </p:nvSpPr>
        <p:spPr>
          <a:xfrm>
            <a:off x="719667" y="1287814"/>
            <a:ext cx="5161175" cy="665605"/>
          </a:xfrm>
          <a:prstGeom prst="rect">
            <a:avLst/>
          </a:prstGeom>
        </p:spPr>
        <p:txBody>
          <a:bodyPr/>
          <a:lstStyle>
            <a:lvl1pPr marL="0" indent="0">
              <a:lnSpc>
                <a:spcPct val="100000"/>
              </a:lnSpc>
              <a:spcBef>
                <a:spcPts val="0"/>
              </a:spcBef>
              <a:buNone/>
              <a:defRPr sz="1867" b="1"/>
            </a:lvl1pPr>
          </a:lstStyle>
          <a:p>
            <a:pPr lvl="0"/>
            <a:r>
              <a:rPr lang="nl-NL"/>
              <a:t>Hier komt een kop</a:t>
            </a:r>
          </a:p>
        </p:txBody>
      </p:sp>
      <p:sp>
        <p:nvSpPr>
          <p:cNvPr id="14" name="Tijdelijke aanduiding voor afbeelding 2">
            <a:extLst>
              <a:ext uri="{FF2B5EF4-FFF2-40B4-BE49-F238E27FC236}">
                <a16:creationId xmlns:a16="http://schemas.microsoft.com/office/drawing/2014/main" id="{12578CC6-6B8B-E72D-D69A-9E95A88636CE}"/>
              </a:ext>
            </a:extLst>
          </p:cNvPr>
          <p:cNvSpPr>
            <a:spLocks noGrp="1"/>
          </p:cNvSpPr>
          <p:nvPr>
            <p:ph type="pic" sz="quarter" idx="10" hasCustomPrompt="1"/>
          </p:nvPr>
        </p:nvSpPr>
        <p:spPr>
          <a:xfrm>
            <a:off x="719667" y="2058208"/>
            <a:ext cx="5161175" cy="2898024"/>
          </a:xfrm>
          <a:prstGeom prst="rect">
            <a:avLst/>
          </a:prstGeom>
        </p:spPr>
        <p:txBody>
          <a:bodyPr anchor="ctr" anchorCtr="0"/>
          <a:lstStyle>
            <a:lvl1pPr marL="0" indent="0" algn="ctr">
              <a:buNone/>
              <a:defRPr sz="2133"/>
            </a:lvl1pPr>
          </a:lstStyle>
          <a:p>
            <a:r>
              <a:rPr lang="nl-NL"/>
              <a:t>Klik op het pictogram om een</a:t>
            </a:r>
            <a:br>
              <a:rPr lang="nl-NL"/>
            </a:br>
            <a:r>
              <a:rPr lang="nl-NL"/>
              <a:t>afbeelding te plaatsen</a:t>
            </a:r>
          </a:p>
          <a:p>
            <a:endParaRPr lang="nl-NL"/>
          </a:p>
          <a:p>
            <a:endParaRPr lang="nl-NL"/>
          </a:p>
          <a:p>
            <a:endParaRPr lang="nl-NL"/>
          </a:p>
        </p:txBody>
      </p:sp>
      <p:sp>
        <p:nvSpPr>
          <p:cNvPr id="15" name="Tijdelijke aanduiding voor tekst 5">
            <a:extLst>
              <a:ext uri="{FF2B5EF4-FFF2-40B4-BE49-F238E27FC236}">
                <a16:creationId xmlns:a16="http://schemas.microsoft.com/office/drawing/2014/main" id="{9B6AEA58-C3F1-3FC0-61A8-CFE7C15E4C90}"/>
              </a:ext>
            </a:extLst>
          </p:cNvPr>
          <p:cNvSpPr>
            <a:spLocks noGrp="1"/>
          </p:cNvSpPr>
          <p:nvPr>
            <p:ph type="body" sz="quarter" idx="12" hasCustomPrompt="1"/>
          </p:nvPr>
        </p:nvSpPr>
        <p:spPr>
          <a:xfrm>
            <a:off x="6295714" y="1287814"/>
            <a:ext cx="5161175" cy="665605"/>
          </a:xfrm>
          <a:prstGeom prst="rect">
            <a:avLst/>
          </a:prstGeom>
        </p:spPr>
        <p:txBody>
          <a:bodyPr/>
          <a:lstStyle>
            <a:lvl1pPr marL="0" indent="0">
              <a:lnSpc>
                <a:spcPct val="100000"/>
              </a:lnSpc>
              <a:spcBef>
                <a:spcPts val="0"/>
              </a:spcBef>
              <a:buNone/>
              <a:defRPr sz="1867" b="1"/>
            </a:lvl1pPr>
          </a:lstStyle>
          <a:p>
            <a:pPr lvl="0"/>
            <a:r>
              <a:rPr lang="nl-NL"/>
              <a:t>Hier komt een kop</a:t>
            </a:r>
          </a:p>
        </p:txBody>
      </p:sp>
      <p:sp>
        <p:nvSpPr>
          <p:cNvPr id="16" name="Tijdelijke aanduiding voor afbeelding 2">
            <a:extLst>
              <a:ext uri="{FF2B5EF4-FFF2-40B4-BE49-F238E27FC236}">
                <a16:creationId xmlns:a16="http://schemas.microsoft.com/office/drawing/2014/main" id="{87FB7C53-69C6-C0BA-4772-B07ACA3232A6}"/>
              </a:ext>
            </a:extLst>
          </p:cNvPr>
          <p:cNvSpPr>
            <a:spLocks noGrp="1"/>
          </p:cNvSpPr>
          <p:nvPr>
            <p:ph type="pic" sz="quarter" idx="13" hasCustomPrompt="1"/>
          </p:nvPr>
        </p:nvSpPr>
        <p:spPr>
          <a:xfrm>
            <a:off x="6295714" y="2058208"/>
            <a:ext cx="5161175" cy="2898024"/>
          </a:xfrm>
          <a:prstGeom prst="rect">
            <a:avLst/>
          </a:prstGeom>
        </p:spPr>
        <p:txBody>
          <a:bodyPr anchor="ctr" anchorCtr="0"/>
          <a:lstStyle>
            <a:lvl1pPr marL="0" indent="0" algn="ctr">
              <a:buNone/>
              <a:defRPr sz="2133"/>
            </a:lvl1pPr>
          </a:lstStyle>
          <a:p>
            <a:r>
              <a:rPr lang="nl-NL"/>
              <a:t>Klik op het pictogram om een</a:t>
            </a:r>
            <a:br>
              <a:rPr lang="nl-NL"/>
            </a:br>
            <a:r>
              <a:rPr lang="nl-NL"/>
              <a:t>afbeelding te plaatsen</a:t>
            </a:r>
          </a:p>
          <a:p>
            <a:endParaRPr lang="nl-NL"/>
          </a:p>
          <a:p>
            <a:endParaRPr lang="nl-NL"/>
          </a:p>
          <a:p>
            <a:endParaRPr lang="nl-NL"/>
          </a:p>
        </p:txBody>
      </p:sp>
    </p:spTree>
    <p:extLst>
      <p:ext uri="{BB962C8B-B14F-4D97-AF65-F5344CB8AC3E}">
        <p14:creationId xmlns:p14="http://schemas.microsoft.com/office/powerpoint/2010/main" val="2514716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lide - Divider Oranj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6C9FA1E-406E-D6D1-59DC-E57F2610855E}"/>
              </a:ext>
            </a:extLst>
          </p:cNvPr>
          <p:cNvSpPr/>
          <p:nvPr userDrawn="1"/>
        </p:nvSpPr>
        <p:spPr>
          <a:xfrm>
            <a:off x="-5" y="0"/>
            <a:ext cx="12191999" cy="6082056"/>
          </a:xfrm>
          <a:prstGeom prst="rect">
            <a:avLst/>
          </a:prstGeom>
          <a:solidFill>
            <a:schemeClr val="tx2"/>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05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chemeClr val="bg2"/>
              </a:solidFill>
              <a:effectLst/>
              <a:uLnTx/>
              <a:uFillTx/>
              <a:latin typeface="Verdana"/>
              <a:ea typeface="+mn-ea"/>
              <a:cs typeface="+mn-cs"/>
            </a:endParaRPr>
          </a:p>
        </p:txBody>
      </p:sp>
      <p:pic>
        <p:nvPicPr>
          <p:cNvPr id="12" name="Afbeelding 11">
            <a:extLst>
              <a:ext uri="{FF2B5EF4-FFF2-40B4-BE49-F238E27FC236}">
                <a16:creationId xmlns:a16="http://schemas.microsoft.com/office/drawing/2014/main" id="{14D14791-D9D0-9A14-C114-DE75C6502E34}"/>
              </a:ext>
            </a:extLst>
          </p:cNvPr>
          <p:cNvPicPr>
            <a:picLocks noChangeAspect="1"/>
          </p:cNvPicPr>
          <p:nvPr userDrawn="1"/>
        </p:nvPicPr>
        <p:blipFill>
          <a:blip r:embed="rId2"/>
          <a:stretch>
            <a:fillRect/>
          </a:stretch>
        </p:blipFill>
        <p:spPr>
          <a:xfrm>
            <a:off x="719999" y="6186845"/>
            <a:ext cx="1023167" cy="484339"/>
          </a:xfrm>
          <a:prstGeom prst="rect">
            <a:avLst/>
          </a:prstGeom>
        </p:spPr>
      </p:pic>
      <p:sp>
        <p:nvSpPr>
          <p:cNvPr id="2" name="Title 1">
            <a:extLst>
              <a:ext uri="{FF2B5EF4-FFF2-40B4-BE49-F238E27FC236}">
                <a16:creationId xmlns:a16="http://schemas.microsoft.com/office/drawing/2014/main" id="{8CD67824-F9B1-E7C3-15BD-932E2E1B058D}"/>
              </a:ext>
            </a:extLst>
          </p:cNvPr>
          <p:cNvSpPr>
            <a:spLocks noGrp="1"/>
          </p:cNvSpPr>
          <p:nvPr>
            <p:ph type="title"/>
          </p:nvPr>
        </p:nvSpPr>
        <p:spPr>
          <a:xfrm>
            <a:off x="-5" y="4327356"/>
            <a:ext cx="12191999" cy="1093747"/>
          </a:xfrm>
          <a:prstGeom prst="rect">
            <a:avLst/>
          </a:prstGeom>
        </p:spPr>
        <p:txBody>
          <a:bodyPr/>
          <a:lstStyle>
            <a:lvl1pPr algn="ctr">
              <a:lnSpc>
                <a:spcPct val="100000"/>
              </a:lnSpc>
              <a:defRPr sz="2933"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nl-NL"/>
              <a:t>Klik om stijl te bewerken</a:t>
            </a:r>
            <a:endParaRPr lang="en-US"/>
          </a:p>
        </p:txBody>
      </p:sp>
      <p:sp>
        <p:nvSpPr>
          <p:cNvPr id="3" name="Tijdelijke aanduiding voor afbeelding 3">
            <a:extLst>
              <a:ext uri="{FF2B5EF4-FFF2-40B4-BE49-F238E27FC236}">
                <a16:creationId xmlns:a16="http://schemas.microsoft.com/office/drawing/2014/main" id="{053D737A-29A9-FE79-2F54-184554EB31DA}"/>
              </a:ext>
            </a:extLst>
          </p:cNvPr>
          <p:cNvSpPr>
            <a:spLocks noGrp="1"/>
          </p:cNvSpPr>
          <p:nvPr>
            <p:ph type="pic" sz="quarter" idx="10" hasCustomPrompt="1"/>
          </p:nvPr>
        </p:nvSpPr>
        <p:spPr>
          <a:xfrm>
            <a:off x="4650763" y="882383"/>
            <a:ext cx="2890460" cy="2890459"/>
          </a:xfrm>
          <a:prstGeom prst="rect">
            <a:avLst/>
          </a:prstGeom>
        </p:spPr>
        <p:txBody>
          <a:bodyPr anchor="ctr" anchorCtr="0"/>
          <a:lstStyle>
            <a:lvl1pPr marL="0" indent="0" algn="ctr">
              <a:buNone/>
              <a:defRPr sz="2133">
                <a:solidFill>
                  <a:schemeClr val="bg1"/>
                </a:solidFill>
              </a:defRPr>
            </a:lvl1pPr>
          </a:lstStyle>
          <a:p>
            <a:r>
              <a:rPr lang="nl-NL"/>
              <a:t>Plaats illustratie</a:t>
            </a:r>
          </a:p>
          <a:p>
            <a:endParaRPr lang="nl-NL"/>
          </a:p>
          <a:p>
            <a:endParaRPr lang="nl-NL"/>
          </a:p>
        </p:txBody>
      </p:sp>
    </p:spTree>
    <p:extLst>
      <p:ext uri="{BB962C8B-B14F-4D97-AF65-F5344CB8AC3E}">
        <p14:creationId xmlns:p14="http://schemas.microsoft.com/office/powerpoint/2010/main" val="138559665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Slide - Divider Blauw">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6C9FA1E-406E-D6D1-59DC-E57F2610855E}"/>
              </a:ext>
            </a:extLst>
          </p:cNvPr>
          <p:cNvSpPr/>
          <p:nvPr userDrawn="1"/>
        </p:nvSpPr>
        <p:spPr>
          <a:xfrm>
            <a:off x="-5" y="0"/>
            <a:ext cx="12191999" cy="6082056"/>
          </a:xfrm>
          <a:prstGeom prst="rect">
            <a:avLst/>
          </a:prstGeom>
          <a:solidFill>
            <a:schemeClr val="tx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05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chemeClr val="bg2"/>
              </a:solidFill>
              <a:effectLst/>
              <a:uLnTx/>
              <a:uFillTx/>
              <a:latin typeface="Verdana"/>
              <a:ea typeface="+mn-ea"/>
              <a:cs typeface="+mn-cs"/>
            </a:endParaRPr>
          </a:p>
        </p:txBody>
      </p:sp>
      <p:pic>
        <p:nvPicPr>
          <p:cNvPr id="12" name="Afbeelding 11">
            <a:extLst>
              <a:ext uri="{FF2B5EF4-FFF2-40B4-BE49-F238E27FC236}">
                <a16:creationId xmlns:a16="http://schemas.microsoft.com/office/drawing/2014/main" id="{14D14791-D9D0-9A14-C114-DE75C6502E34}"/>
              </a:ext>
            </a:extLst>
          </p:cNvPr>
          <p:cNvPicPr>
            <a:picLocks noChangeAspect="1"/>
          </p:cNvPicPr>
          <p:nvPr userDrawn="1"/>
        </p:nvPicPr>
        <p:blipFill>
          <a:blip r:embed="rId2"/>
          <a:stretch>
            <a:fillRect/>
          </a:stretch>
        </p:blipFill>
        <p:spPr>
          <a:xfrm>
            <a:off x="719999" y="6186845"/>
            <a:ext cx="1023167" cy="484339"/>
          </a:xfrm>
          <a:prstGeom prst="rect">
            <a:avLst/>
          </a:prstGeom>
        </p:spPr>
      </p:pic>
      <p:sp>
        <p:nvSpPr>
          <p:cNvPr id="3" name="Title 1">
            <a:extLst>
              <a:ext uri="{FF2B5EF4-FFF2-40B4-BE49-F238E27FC236}">
                <a16:creationId xmlns:a16="http://schemas.microsoft.com/office/drawing/2014/main" id="{4842114C-174E-7954-A4ED-EE8331A5487E}"/>
              </a:ext>
            </a:extLst>
          </p:cNvPr>
          <p:cNvSpPr>
            <a:spLocks noGrp="1"/>
          </p:cNvSpPr>
          <p:nvPr>
            <p:ph type="title"/>
          </p:nvPr>
        </p:nvSpPr>
        <p:spPr>
          <a:xfrm>
            <a:off x="-5" y="4327356"/>
            <a:ext cx="12191999" cy="1093747"/>
          </a:xfrm>
          <a:prstGeom prst="rect">
            <a:avLst/>
          </a:prstGeom>
        </p:spPr>
        <p:txBody>
          <a:bodyPr/>
          <a:lstStyle>
            <a:lvl1pPr algn="ctr">
              <a:lnSpc>
                <a:spcPct val="100000"/>
              </a:lnSpc>
              <a:defRPr sz="2933"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nl-NL"/>
              <a:t>Klik om stijl te bewerken</a:t>
            </a:r>
            <a:endParaRPr lang="en-US"/>
          </a:p>
        </p:txBody>
      </p:sp>
      <p:sp>
        <p:nvSpPr>
          <p:cNvPr id="4" name="Tijdelijke aanduiding voor afbeelding 3">
            <a:extLst>
              <a:ext uri="{FF2B5EF4-FFF2-40B4-BE49-F238E27FC236}">
                <a16:creationId xmlns:a16="http://schemas.microsoft.com/office/drawing/2014/main" id="{C68C298D-A95E-8A4A-3B90-D26C394026AD}"/>
              </a:ext>
            </a:extLst>
          </p:cNvPr>
          <p:cNvSpPr>
            <a:spLocks noGrp="1"/>
          </p:cNvSpPr>
          <p:nvPr>
            <p:ph type="pic" sz="quarter" idx="10" hasCustomPrompt="1"/>
          </p:nvPr>
        </p:nvSpPr>
        <p:spPr>
          <a:xfrm>
            <a:off x="4650763" y="882383"/>
            <a:ext cx="2890460" cy="2890459"/>
          </a:xfrm>
          <a:prstGeom prst="rect">
            <a:avLst/>
          </a:prstGeom>
        </p:spPr>
        <p:txBody>
          <a:bodyPr anchor="ctr" anchorCtr="0"/>
          <a:lstStyle>
            <a:lvl1pPr marL="0" indent="0" algn="ctr">
              <a:buNone/>
              <a:defRPr sz="2133">
                <a:solidFill>
                  <a:schemeClr val="bg1"/>
                </a:solidFill>
              </a:defRPr>
            </a:lvl1pPr>
          </a:lstStyle>
          <a:p>
            <a:r>
              <a:rPr lang="nl-NL"/>
              <a:t>Plaats illustratie</a:t>
            </a:r>
          </a:p>
          <a:p>
            <a:endParaRPr lang="nl-NL"/>
          </a:p>
          <a:p>
            <a:endParaRPr lang="nl-NL"/>
          </a:p>
        </p:txBody>
      </p:sp>
    </p:spTree>
    <p:extLst>
      <p:ext uri="{BB962C8B-B14F-4D97-AF65-F5344CB8AC3E}">
        <p14:creationId xmlns:p14="http://schemas.microsoft.com/office/powerpoint/2010/main" val="405485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 grote 16:9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A3E84A-F32A-8378-515D-6A8DDEC5911F}"/>
              </a:ext>
            </a:extLst>
          </p:cNvPr>
          <p:cNvSpPr>
            <a:spLocks noGrp="1"/>
          </p:cNvSpPr>
          <p:nvPr>
            <p:ph type="title" hasCustomPrompt="1"/>
          </p:nvPr>
        </p:nvSpPr>
        <p:spPr/>
        <p:txBody>
          <a:bodyPr/>
          <a:lstStyle>
            <a:lvl1pPr>
              <a:defRPr/>
            </a:lvl1pPr>
          </a:lstStyle>
          <a:p>
            <a:r>
              <a:rPr lang="nl-NL" dirty="0"/>
              <a:t>Titel + grote 16:9 afbeelding-indeling</a:t>
            </a:r>
          </a:p>
        </p:txBody>
      </p:sp>
      <p:sp>
        <p:nvSpPr>
          <p:cNvPr id="9" name="Tijdelijke aanduiding voor afbeelding 8">
            <a:extLst>
              <a:ext uri="{FF2B5EF4-FFF2-40B4-BE49-F238E27FC236}">
                <a16:creationId xmlns:a16="http://schemas.microsoft.com/office/drawing/2014/main" id="{E91F65B6-8D9B-4AE1-3F7F-52D37A9FE5DA}"/>
              </a:ext>
            </a:extLst>
          </p:cNvPr>
          <p:cNvSpPr>
            <a:spLocks noGrp="1"/>
          </p:cNvSpPr>
          <p:nvPr>
            <p:ph type="pic" sz="quarter" idx="13" hasCustomPrompt="1"/>
          </p:nvPr>
        </p:nvSpPr>
        <p:spPr>
          <a:xfrm>
            <a:off x="2099909" y="1663700"/>
            <a:ext cx="7992182" cy="3960403"/>
          </a:xfrm>
        </p:spPr>
        <p:txBody>
          <a:bodyPr anchor="ctr"/>
          <a:lstStyle>
            <a:lvl1pPr marL="0" indent="0">
              <a:buNone/>
              <a:defRPr/>
            </a:lvl1pPr>
            <a:lvl3pPr algn="ctr">
              <a:buNone/>
              <a:defRPr sz="1200" i="1">
                <a:solidFill>
                  <a:schemeClr val="accent4"/>
                </a:solidFill>
              </a:defRPr>
            </a:lvl3pPr>
          </a:lstStyle>
          <a:p>
            <a:pPr lvl="2"/>
            <a:r>
              <a:rPr lang="nl-NL" dirty="0"/>
              <a:t>Klik op het pictogram om een grote afbeelding te plaatsen. </a:t>
            </a:r>
            <a:br>
              <a:rPr lang="nl-NL" dirty="0"/>
            </a:br>
            <a:r>
              <a:rPr lang="nl-NL" dirty="0"/>
              <a:t>Afbeelding minimaal 1920x1080px</a:t>
            </a:r>
          </a:p>
          <a:p>
            <a:pPr lvl="2"/>
            <a:endParaRPr lang="nl-NL" dirty="0"/>
          </a:p>
          <a:p>
            <a:pPr lvl="2"/>
            <a:endParaRPr lang="nl-NL" dirty="0"/>
          </a:p>
          <a:p>
            <a:pPr lvl="2"/>
            <a:endParaRPr lang="nl-NL" dirty="0"/>
          </a:p>
        </p:txBody>
      </p:sp>
    </p:spTree>
    <p:extLst>
      <p:ext uri="{BB962C8B-B14F-4D97-AF65-F5344CB8AC3E}">
        <p14:creationId xmlns:p14="http://schemas.microsoft.com/office/powerpoint/2010/main" val="302529255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lide - Divider Grij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6C9FA1E-406E-D6D1-59DC-E57F2610855E}"/>
              </a:ext>
            </a:extLst>
          </p:cNvPr>
          <p:cNvSpPr/>
          <p:nvPr userDrawn="1"/>
        </p:nvSpPr>
        <p:spPr>
          <a:xfrm>
            <a:off x="-5" y="0"/>
            <a:ext cx="12191999" cy="6082056"/>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05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chemeClr val="bg2"/>
              </a:solidFill>
              <a:effectLst/>
              <a:uLnTx/>
              <a:uFillTx/>
              <a:latin typeface="Verdana"/>
              <a:ea typeface="+mn-ea"/>
              <a:cs typeface="+mn-cs"/>
            </a:endParaRPr>
          </a:p>
        </p:txBody>
      </p:sp>
      <p:pic>
        <p:nvPicPr>
          <p:cNvPr id="12" name="Afbeelding 11">
            <a:extLst>
              <a:ext uri="{FF2B5EF4-FFF2-40B4-BE49-F238E27FC236}">
                <a16:creationId xmlns:a16="http://schemas.microsoft.com/office/drawing/2014/main" id="{14D14791-D9D0-9A14-C114-DE75C6502E34}"/>
              </a:ext>
            </a:extLst>
          </p:cNvPr>
          <p:cNvPicPr>
            <a:picLocks noChangeAspect="1"/>
          </p:cNvPicPr>
          <p:nvPr userDrawn="1"/>
        </p:nvPicPr>
        <p:blipFill>
          <a:blip r:embed="rId2"/>
          <a:stretch>
            <a:fillRect/>
          </a:stretch>
        </p:blipFill>
        <p:spPr>
          <a:xfrm>
            <a:off x="719999" y="6186845"/>
            <a:ext cx="1023167" cy="484339"/>
          </a:xfrm>
          <a:prstGeom prst="rect">
            <a:avLst/>
          </a:prstGeom>
        </p:spPr>
      </p:pic>
      <p:sp>
        <p:nvSpPr>
          <p:cNvPr id="3" name="Title 1">
            <a:extLst>
              <a:ext uri="{FF2B5EF4-FFF2-40B4-BE49-F238E27FC236}">
                <a16:creationId xmlns:a16="http://schemas.microsoft.com/office/drawing/2014/main" id="{B1A17A8A-EF42-D9C6-4A61-CF766C75FEC3}"/>
              </a:ext>
            </a:extLst>
          </p:cNvPr>
          <p:cNvSpPr>
            <a:spLocks noGrp="1"/>
          </p:cNvSpPr>
          <p:nvPr>
            <p:ph type="title"/>
          </p:nvPr>
        </p:nvSpPr>
        <p:spPr>
          <a:xfrm>
            <a:off x="-5" y="4327356"/>
            <a:ext cx="12191999" cy="1093747"/>
          </a:xfrm>
          <a:prstGeom prst="rect">
            <a:avLst/>
          </a:prstGeom>
        </p:spPr>
        <p:txBody>
          <a:bodyPr/>
          <a:lstStyle>
            <a:lvl1pPr algn="ctr">
              <a:lnSpc>
                <a:spcPct val="100000"/>
              </a:lnSpc>
              <a:defRPr sz="2933"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nl-NL"/>
              <a:t>Klik om stijl te bewerken</a:t>
            </a:r>
            <a:endParaRPr lang="en-US"/>
          </a:p>
        </p:txBody>
      </p:sp>
      <p:sp>
        <p:nvSpPr>
          <p:cNvPr id="2" name="Tijdelijke aanduiding voor afbeelding 3">
            <a:extLst>
              <a:ext uri="{FF2B5EF4-FFF2-40B4-BE49-F238E27FC236}">
                <a16:creationId xmlns:a16="http://schemas.microsoft.com/office/drawing/2014/main" id="{996F8012-BCA0-4FA9-DD9D-115D3203A890}"/>
              </a:ext>
            </a:extLst>
          </p:cNvPr>
          <p:cNvSpPr>
            <a:spLocks noGrp="1"/>
          </p:cNvSpPr>
          <p:nvPr>
            <p:ph type="pic" sz="quarter" idx="10" hasCustomPrompt="1"/>
          </p:nvPr>
        </p:nvSpPr>
        <p:spPr>
          <a:xfrm>
            <a:off x="4650763" y="882383"/>
            <a:ext cx="2890460" cy="2890459"/>
          </a:xfrm>
          <a:prstGeom prst="rect">
            <a:avLst/>
          </a:prstGeom>
        </p:spPr>
        <p:txBody>
          <a:bodyPr anchor="ctr" anchorCtr="0"/>
          <a:lstStyle>
            <a:lvl1pPr marL="0" indent="0" algn="ctr">
              <a:buNone/>
              <a:defRPr sz="2133">
                <a:solidFill>
                  <a:schemeClr val="bg1"/>
                </a:solidFill>
              </a:defRPr>
            </a:lvl1pPr>
          </a:lstStyle>
          <a:p>
            <a:r>
              <a:rPr lang="nl-NL"/>
              <a:t>Plaats illustratie</a:t>
            </a:r>
          </a:p>
          <a:p>
            <a:endParaRPr lang="nl-NL"/>
          </a:p>
          <a:p>
            <a:endParaRPr lang="nl-NL"/>
          </a:p>
        </p:txBody>
      </p:sp>
    </p:spTree>
    <p:extLst>
      <p:ext uri="{BB962C8B-B14F-4D97-AF65-F5344CB8AC3E}">
        <p14:creationId xmlns:p14="http://schemas.microsoft.com/office/powerpoint/2010/main" val="248362769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Slide - Tabelbasi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6C9FA1E-406E-D6D1-59DC-E57F2610855E}"/>
              </a:ext>
            </a:extLst>
          </p:cNvPr>
          <p:cNvSpPr/>
          <p:nvPr userDrawn="1"/>
        </p:nvSpPr>
        <p:spPr>
          <a:xfrm>
            <a:off x="-5" y="0"/>
            <a:ext cx="12191999" cy="6082056"/>
          </a:xfrm>
          <a:prstGeom prst="rect">
            <a:avLst/>
          </a:prstGeom>
          <a:solidFill>
            <a:schemeClr val="bg1">
              <a:lumMod val="95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05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chemeClr val="bg2"/>
              </a:solidFill>
              <a:effectLst/>
              <a:uLnTx/>
              <a:uFillTx/>
              <a:latin typeface="Verdana"/>
              <a:ea typeface="+mn-ea"/>
              <a:cs typeface="+mn-cs"/>
            </a:endParaRPr>
          </a:p>
        </p:txBody>
      </p:sp>
      <p:pic>
        <p:nvPicPr>
          <p:cNvPr id="12" name="Afbeelding 11">
            <a:extLst>
              <a:ext uri="{FF2B5EF4-FFF2-40B4-BE49-F238E27FC236}">
                <a16:creationId xmlns:a16="http://schemas.microsoft.com/office/drawing/2014/main" id="{14D14791-D9D0-9A14-C114-DE75C6502E34}"/>
              </a:ext>
            </a:extLst>
          </p:cNvPr>
          <p:cNvPicPr>
            <a:picLocks noChangeAspect="1"/>
          </p:cNvPicPr>
          <p:nvPr userDrawn="1"/>
        </p:nvPicPr>
        <p:blipFill>
          <a:blip r:embed="rId2"/>
          <a:stretch>
            <a:fillRect/>
          </a:stretch>
        </p:blipFill>
        <p:spPr>
          <a:xfrm>
            <a:off x="719999" y="6186845"/>
            <a:ext cx="1023167" cy="484339"/>
          </a:xfrm>
          <a:prstGeom prst="rect">
            <a:avLst/>
          </a:prstGeom>
        </p:spPr>
      </p:pic>
      <p:sp>
        <p:nvSpPr>
          <p:cNvPr id="3" name="Title 1">
            <a:extLst>
              <a:ext uri="{FF2B5EF4-FFF2-40B4-BE49-F238E27FC236}">
                <a16:creationId xmlns:a16="http://schemas.microsoft.com/office/drawing/2014/main" id="{FB89CA8D-E4A8-7262-2D68-7FCFEF63B683}"/>
              </a:ext>
            </a:extLst>
          </p:cNvPr>
          <p:cNvSpPr>
            <a:spLocks noGrp="1"/>
          </p:cNvSpPr>
          <p:nvPr>
            <p:ph type="title" hasCustomPrompt="1"/>
          </p:nvPr>
        </p:nvSpPr>
        <p:spPr>
          <a:xfrm>
            <a:off x="720002" y="480000"/>
            <a:ext cx="10707581" cy="1093747"/>
          </a:xfrm>
          <a:prstGeom prst="rect">
            <a:avLst/>
          </a:prstGeom>
        </p:spPr>
        <p:txBody>
          <a:bodyPr/>
          <a:lstStyle>
            <a:lvl1pPr>
              <a:defRPr sz="2933" b="1">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nl-NL"/>
              <a:t>Tabel</a:t>
            </a:r>
            <a:endParaRPr lang="en-US"/>
          </a:p>
        </p:txBody>
      </p:sp>
      <p:sp>
        <p:nvSpPr>
          <p:cNvPr id="4" name="Tijdelijke aanduiding voor tabel 3">
            <a:extLst>
              <a:ext uri="{FF2B5EF4-FFF2-40B4-BE49-F238E27FC236}">
                <a16:creationId xmlns:a16="http://schemas.microsoft.com/office/drawing/2014/main" id="{3475914F-57FB-EACB-D70C-1E46DA13E9EE}"/>
              </a:ext>
            </a:extLst>
          </p:cNvPr>
          <p:cNvSpPr>
            <a:spLocks noGrp="1"/>
          </p:cNvSpPr>
          <p:nvPr>
            <p:ph type="tbl" sz="quarter" idx="10"/>
          </p:nvPr>
        </p:nvSpPr>
        <p:spPr>
          <a:xfrm>
            <a:off x="719667" y="1574801"/>
            <a:ext cx="10707581" cy="4017433"/>
          </a:xfrm>
          <a:prstGeom prst="rect">
            <a:avLst/>
          </a:prstGeom>
        </p:spPr>
        <p:txBody>
          <a:bodyPr/>
          <a:lstStyle>
            <a:lvl1pPr marL="0" indent="0">
              <a:buNone/>
              <a:defRPr sz="2133"/>
            </a:lvl1pPr>
          </a:lstStyle>
          <a:p>
            <a:r>
              <a:rPr lang="nl-NL"/>
              <a:t>Klik op het pictogram als u een tabel wilt toevoegen</a:t>
            </a:r>
          </a:p>
        </p:txBody>
      </p:sp>
    </p:spTree>
    <p:extLst>
      <p:ext uri="{BB962C8B-B14F-4D97-AF65-F5344CB8AC3E}">
        <p14:creationId xmlns:p14="http://schemas.microsoft.com/office/powerpoint/2010/main" val="283169846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Slide - Plannin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6C9FA1E-406E-D6D1-59DC-E57F2610855E}"/>
              </a:ext>
            </a:extLst>
          </p:cNvPr>
          <p:cNvSpPr/>
          <p:nvPr userDrawn="1"/>
        </p:nvSpPr>
        <p:spPr>
          <a:xfrm>
            <a:off x="1" y="0"/>
            <a:ext cx="12191999" cy="6082056"/>
          </a:xfrm>
          <a:prstGeom prst="rect">
            <a:avLst/>
          </a:prstGeom>
          <a:solidFill>
            <a:schemeClr val="bg1">
              <a:lumMod val="95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05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chemeClr val="bg2"/>
              </a:solidFill>
              <a:effectLst/>
              <a:uLnTx/>
              <a:uFillTx/>
              <a:latin typeface="Verdana"/>
              <a:ea typeface="+mn-ea"/>
              <a:cs typeface="+mn-cs"/>
            </a:endParaRPr>
          </a:p>
        </p:txBody>
      </p:sp>
      <p:sp>
        <p:nvSpPr>
          <p:cNvPr id="3" name="Title 1">
            <a:extLst>
              <a:ext uri="{FF2B5EF4-FFF2-40B4-BE49-F238E27FC236}">
                <a16:creationId xmlns:a16="http://schemas.microsoft.com/office/drawing/2014/main" id="{FB89CA8D-E4A8-7262-2D68-7FCFEF63B683}"/>
              </a:ext>
            </a:extLst>
          </p:cNvPr>
          <p:cNvSpPr>
            <a:spLocks noGrp="1"/>
          </p:cNvSpPr>
          <p:nvPr>
            <p:ph type="title" hasCustomPrompt="1"/>
          </p:nvPr>
        </p:nvSpPr>
        <p:spPr>
          <a:xfrm>
            <a:off x="720002" y="480000"/>
            <a:ext cx="10707581" cy="1093747"/>
          </a:xfrm>
          <a:prstGeom prst="rect">
            <a:avLst/>
          </a:prstGeom>
        </p:spPr>
        <p:txBody>
          <a:bodyPr/>
          <a:lstStyle>
            <a:lvl1pPr>
              <a:defRPr sz="2933" b="1">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nl-NL"/>
              <a:t>Planning</a:t>
            </a:r>
            <a:endParaRPr lang="en-US"/>
          </a:p>
        </p:txBody>
      </p:sp>
      <p:pic>
        <p:nvPicPr>
          <p:cNvPr id="12" name="Afbeelding 11">
            <a:extLst>
              <a:ext uri="{FF2B5EF4-FFF2-40B4-BE49-F238E27FC236}">
                <a16:creationId xmlns:a16="http://schemas.microsoft.com/office/drawing/2014/main" id="{14D14791-D9D0-9A14-C114-DE75C6502E34}"/>
              </a:ext>
            </a:extLst>
          </p:cNvPr>
          <p:cNvPicPr>
            <a:picLocks noChangeAspect="1"/>
          </p:cNvPicPr>
          <p:nvPr userDrawn="1"/>
        </p:nvPicPr>
        <p:blipFill>
          <a:blip r:embed="rId2"/>
          <a:stretch>
            <a:fillRect/>
          </a:stretch>
        </p:blipFill>
        <p:spPr>
          <a:xfrm>
            <a:off x="719999" y="6186845"/>
            <a:ext cx="1023167" cy="484339"/>
          </a:xfrm>
          <a:prstGeom prst="rect">
            <a:avLst/>
          </a:prstGeom>
        </p:spPr>
      </p:pic>
      <p:grpSp>
        <p:nvGrpSpPr>
          <p:cNvPr id="26" name="Groep 25">
            <a:extLst>
              <a:ext uri="{FF2B5EF4-FFF2-40B4-BE49-F238E27FC236}">
                <a16:creationId xmlns:a16="http://schemas.microsoft.com/office/drawing/2014/main" id="{2126DDF4-A05D-386C-1505-58774BAC4F20}"/>
              </a:ext>
            </a:extLst>
          </p:cNvPr>
          <p:cNvGrpSpPr/>
          <p:nvPr userDrawn="1"/>
        </p:nvGrpSpPr>
        <p:grpSpPr>
          <a:xfrm>
            <a:off x="832081" y="1167600"/>
            <a:ext cx="10577572" cy="256545"/>
            <a:chOff x="624060" y="1134847"/>
            <a:chExt cx="7933179" cy="192409"/>
          </a:xfrm>
        </p:grpSpPr>
        <p:sp>
          <p:nvSpPr>
            <p:cNvPr id="5" name="Tekstvak 4">
              <a:extLst>
                <a:ext uri="{FF2B5EF4-FFF2-40B4-BE49-F238E27FC236}">
                  <a16:creationId xmlns:a16="http://schemas.microsoft.com/office/drawing/2014/main" id="{0640E263-A50D-2D86-798B-9FFCD4A023A5}"/>
                </a:ext>
              </a:extLst>
            </p:cNvPr>
            <p:cNvSpPr txBox="1"/>
            <p:nvPr userDrawn="1"/>
          </p:nvSpPr>
          <p:spPr>
            <a:xfrm>
              <a:off x="624060" y="1134847"/>
              <a:ext cx="644784" cy="192409"/>
            </a:xfrm>
            <a:prstGeom prst="rect">
              <a:avLst/>
            </a:prstGeom>
            <a:solidFill>
              <a:schemeClr val="tx1"/>
            </a:solidFill>
            <a:ln w="19050">
              <a:solidFill>
                <a:schemeClr val="bg1">
                  <a:lumMod val="95000"/>
                </a:schemeClr>
              </a:solidFill>
            </a:ln>
          </p:spPr>
          <p:txBody>
            <a:bodyPr wrap="square" rtlCol="0">
              <a:spAutoFit/>
            </a:bodyPr>
            <a:lstStyle/>
            <a:p>
              <a:pPr algn="ctr"/>
              <a:r>
                <a:rPr lang="nl-NL" sz="1067" b="1">
                  <a:solidFill>
                    <a:schemeClr val="bg1"/>
                  </a:solidFill>
                </a:rPr>
                <a:t>JAN</a:t>
              </a:r>
            </a:p>
          </p:txBody>
        </p:sp>
        <p:sp>
          <p:nvSpPr>
            <p:cNvPr id="6" name="Tekstvak 5">
              <a:extLst>
                <a:ext uri="{FF2B5EF4-FFF2-40B4-BE49-F238E27FC236}">
                  <a16:creationId xmlns:a16="http://schemas.microsoft.com/office/drawing/2014/main" id="{F88BC5B3-DD7C-9230-E774-A8293F6A7F76}"/>
                </a:ext>
              </a:extLst>
            </p:cNvPr>
            <p:cNvSpPr txBox="1"/>
            <p:nvPr userDrawn="1"/>
          </p:nvSpPr>
          <p:spPr>
            <a:xfrm>
              <a:off x="1268844" y="1134847"/>
              <a:ext cx="662589" cy="192409"/>
            </a:xfrm>
            <a:prstGeom prst="rect">
              <a:avLst/>
            </a:prstGeom>
            <a:solidFill>
              <a:schemeClr val="tx1">
                <a:alpha val="60000"/>
              </a:schemeClr>
            </a:solidFill>
            <a:ln w="19050">
              <a:solidFill>
                <a:schemeClr val="bg1">
                  <a:lumMod val="95000"/>
                </a:schemeClr>
              </a:solidFill>
            </a:ln>
          </p:spPr>
          <p:txBody>
            <a:bodyPr wrap="square" rtlCol="0">
              <a:spAutoFit/>
            </a:bodyPr>
            <a:lstStyle/>
            <a:p>
              <a:pPr algn="ctr"/>
              <a:r>
                <a:rPr lang="nl-NL" sz="1067" b="1">
                  <a:solidFill>
                    <a:schemeClr val="bg1"/>
                  </a:solidFill>
                </a:rPr>
                <a:t>FEB</a:t>
              </a:r>
            </a:p>
          </p:txBody>
        </p:sp>
        <p:sp>
          <p:nvSpPr>
            <p:cNvPr id="9" name="Tekstvak 8">
              <a:extLst>
                <a:ext uri="{FF2B5EF4-FFF2-40B4-BE49-F238E27FC236}">
                  <a16:creationId xmlns:a16="http://schemas.microsoft.com/office/drawing/2014/main" id="{6FF66277-584F-D79C-2C80-7E307F78E730}"/>
                </a:ext>
              </a:extLst>
            </p:cNvPr>
            <p:cNvSpPr txBox="1"/>
            <p:nvPr userDrawn="1"/>
          </p:nvSpPr>
          <p:spPr>
            <a:xfrm>
              <a:off x="1921026" y="1134847"/>
              <a:ext cx="662589" cy="192409"/>
            </a:xfrm>
            <a:prstGeom prst="rect">
              <a:avLst/>
            </a:prstGeom>
            <a:solidFill>
              <a:schemeClr val="tx1"/>
            </a:solidFill>
            <a:ln w="19050">
              <a:solidFill>
                <a:schemeClr val="bg1">
                  <a:lumMod val="95000"/>
                </a:schemeClr>
              </a:solidFill>
            </a:ln>
          </p:spPr>
          <p:txBody>
            <a:bodyPr wrap="square" rtlCol="0">
              <a:spAutoFit/>
            </a:bodyPr>
            <a:lstStyle/>
            <a:p>
              <a:pPr algn="ctr"/>
              <a:r>
                <a:rPr lang="nl-NL" sz="1067" b="1">
                  <a:solidFill>
                    <a:schemeClr val="bg1"/>
                  </a:solidFill>
                </a:rPr>
                <a:t>MRT</a:t>
              </a:r>
            </a:p>
          </p:txBody>
        </p:sp>
        <p:sp>
          <p:nvSpPr>
            <p:cNvPr id="11" name="Tekstvak 10">
              <a:extLst>
                <a:ext uri="{FF2B5EF4-FFF2-40B4-BE49-F238E27FC236}">
                  <a16:creationId xmlns:a16="http://schemas.microsoft.com/office/drawing/2014/main" id="{A227C643-D67C-97A5-388B-EE95B23FC375}"/>
                </a:ext>
              </a:extLst>
            </p:cNvPr>
            <p:cNvSpPr txBox="1"/>
            <p:nvPr userDrawn="1"/>
          </p:nvSpPr>
          <p:spPr>
            <a:xfrm>
              <a:off x="2583615" y="1134847"/>
              <a:ext cx="662589" cy="192409"/>
            </a:xfrm>
            <a:prstGeom prst="rect">
              <a:avLst/>
            </a:prstGeom>
            <a:solidFill>
              <a:schemeClr val="tx1">
                <a:alpha val="60000"/>
              </a:schemeClr>
            </a:solidFill>
            <a:ln w="19050">
              <a:solidFill>
                <a:schemeClr val="bg1">
                  <a:lumMod val="95000"/>
                </a:schemeClr>
              </a:solidFill>
            </a:ln>
          </p:spPr>
          <p:txBody>
            <a:bodyPr wrap="square" rtlCol="0">
              <a:spAutoFit/>
            </a:bodyPr>
            <a:lstStyle/>
            <a:p>
              <a:pPr algn="ctr"/>
              <a:r>
                <a:rPr lang="nl-NL" sz="1067" b="1">
                  <a:solidFill>
                    <a:schemeClr val="bg1"/>
                  </a:solidFill>
                </a:rPr>
                <a:t>APR</a:t>
              </a:r>
            </a:p>
          </p:txBody>
        </p:sp>
        <p:sp>
          <p:nvSpPr>
            <p:cNvPr id="13" name="Tekstvak 12">
              <a:extLst>
                <a:ext uri="{FF2B5EF4-FFF2-40B4-BE49-F238E27FC236}">
                  <a16:creationId xmlns:a16="http://schemas.microsoft.com/office/drawing/2014/main" id="{5BF1FFB4-A569-1429-DBBA-55B9DBEB2210}"/>
                </a:ext>
              </a:extLst>
            </p:cNvPr>
            <p:cNvSpPr txBox="1"/>
            <p:nvPr userDrawn="1"/>
          </p:nvSpPr>
          <p:spPr>
            <a:xfrm>
              <a:off x="3252269" y="1134847"/>
              <a:ext cx="662589" cy="192409"/>
            </a:xfrm>
            <a:prstGeom prst="rect">
              <a:avLst/>
            </a:prstGeom>
            <a:solidFill>
              <a:schemeClr val="tx1"/>
            </a:solidFill>
            <a:ln w="19050">
              <a:solidFill>
                <a:schemeClr val="bg1">
                  <a:lumMod val="95000"/>
                </a:schemeClr>
              </a:solidFill>
            </a:ln>
          </p:spPr>
          <p:txBody>
            <a:bodyPr wrap="square" rtlCol="0">
              <a:spAutoFit/>
            </a:bodyPr>
            <a:lstStyle/>
            <a:p>
              <a:pPr algn="ctr"/>
              <a:r>
                <a:rPr lang="nl-NL" sz="1067" b="1">
                  <a:solidFill>
                    <a:schemeClr val="bg1"/>
                  </a:solidFill>
                </a:rPr>
                <a:t>MEI</a:t>
              </a:r>
            </a:p>
          </p:txBody>
        </p:sp>
        <p:sp>
          <p:nvSpPr>
            <p:cNvPr id="14" name="Tekstvak 13">
              <a:extLst>
                <a:ext uri="{FF2B5EF4-FFF2-40B4-BE49-F238E27FC236}">
                  <a16:creationId xmlns:a16="http://schemas.microsoft.com/office/drawing/2014/main" id="{9E2054AE-71D4-75D7-E36B-F52AD172E731}"/>
                </a:ext>
              </a:extLst>
            </p:cNvPr>
            <p:cNvSpPr txBox="1"/>
            <p:nvPr userDrawn="1"/>
          </p:nvSpPr>
          <p:spPr>
            <a:xfrm>
              <a:off x="3917583" y="1134847"/>
              <a:ext cx="662589" cy="192409"/>
            </a:xfrm>
            <a:prstGeom prst="rect">
              <a:avLst/>
            </a:prstGeom>
            <a:solidFill>
              <a:schemeClr val="tx1">
                <a:alpha val="60000"/>
              </a:schemeClr>
            </a:solidFill>
            <a:ln w="19050">
              <a:solidFill>
                <a:schemeClr val="bg1">
                  <a:lumMod val="95000"/>
                </a:schemeClr>
              </a:solidFill>
            </a:ln>
          </p:spPr>
          <p:txBody>
            <a:bodyPr wrap="square" rtlCol="0">
              <a:spAutoFit/>
            </a:bodyPr>
            <a:lstStyle/>
            <a:p>
              <a:pPr algn="ctr"/>
              <a:r>
                <a:rPr lang="nl-NL" sz="1067" b="1">
                  <a:solidFill>
                    <a:schemeClr val="bg1"/>
                  </a:solidFill>
                </a:rPr>
                <a:t>JUN</a:t>
              </a:r>
            </a:p>
          </p:txBody>
        </p:sp>
        <p:sp>
          <p:nvSpPr>
            <p:cNvPr id="15" name="Tekstvak 14">
              <a:extLst>
                <a:ext uri="{FF2B5EF4-FFF2-40B4-BE49-F238E27FC236}">
                  <a16:creationId xmlns:a16="http://schemas.microsoft.com/office/drawing/2014/main" id="{7AB63247-4C36-FC12-4BA9-6E1F94D1FBAA}"/>
                </a:ext>
              </a:extLst>
            </p:cNvPr>
            <p:cNvSpPr txBox="1"/>
            <p:nvPr userDrawn="1"/>
          </p:nvSpPr>
          <p:spPr>
            <a:xfrm>
              <a:off x="4580172" y="1134847"/>
              <a:ext cx="662589" cy="192409"/>
            </a:xfrm>
            <a:prstGeom prst="rect">
              <a:avLst/>
            </a:prstGeom>
            <a:solidFill>
              <a:schemeClr val="tx1"/>
            </a:solidFill>
            <a:ln w="19050">
              <a:solidFill>
                <a:schemeClr val="bg1">
                  <a:lumMod val="95000"/>
                </a:schemeClr>
              </a:solidFill>
            </a:ln>
          </p:spPr>
          <p:txBody>
            <a:bodyPr wrap="square" rtlCol="0">
              <a:spAutoFit/>
            </a:bodyPr>
            <a:lstStyle/>
            <a:p>
              <a:pPr algn="ctr"/>
              <a:r>
                <a:rPr lang="nl-NL" sz="1067" b="1">
                  <a:solidFill>
                    <a:schemeClr val="bg1"/>
                  </a:solidFill>
                </a:rPr>
                <a:t>JUL</a:t>
              </a:r>
            </a:p>
          </p:txBody>
        </p:sp>
        <p:sp>
          <p:nvSpPr>
            <p:cNvPr id="16" name="Tekstvak 15">
              <a:extLst>
                <a:ext uri="{FF2B5EF4-FFF2-40B4-BE49-F238E27FC236}">
                  <a16:creationId xmlns:a16="http://schemas.microsoft.com/office/drawing/2014/main" id="{FF68D0F9-5D86-4655-A1F7-A329B3FF2ABC}"/>
                </a:ext>
              </a:extLst>
            </p:cNvPr>
            <p:cNvSpPr txBox="1"/>
            <p:nvPr userDrawn="1"/>
          </p:nvSpPr>
          <p:spPr>
            <a:xfrm>
              <a:off x="5242761" y="1134847"/>
              <a:ext cx="662589" cy="192409"/>
            </a:xfrm>
            <a:prstGeom prst="rect">
              <a:avLst/>
            </a:prstGeom>
            <a:solidFill>
              <a:schemeClr val="tx1">
                <a:alpha val="60000"/>
              </a:schemeClr>
            </a:solidFill>
            <a:ln w="19050">
              <a:solidFill>
                <a:schemeClr val="bg1">
                  <a:lumMod val="95000"/>
                </a:schemeClr>
              </a:solidFill>
            </a:ln>
          </p:spPr>
          <p:txBody>
            <a:bodyPr wrap="square" rtlCol="0">
              <a:spAutoFit/>
            </a:bodyPr>
            <a:lstStyle/>
            <a:p>
              <a:pPr algn="ctr"/>
              <a:r>
                <a:rPr lang="nl-NL" sz="1067" b="1">
                  <a:solidFill>
                    <a:schemeClr val="bg1"/>
                  </a:solidFill>
                </a:rPr>
                <a:t>AUG</a:t>
              </a:r>
            </a:p>
          </p:txBody>
        </p:sp>
        <p:sp>
          <p:nvSpPr>
            <p:cNvPr id="17" name="Tekstvak 16">
              <a:extLst>
                <a:ext uri="{FF2B5EF4-FFF2-40B4-BE49-F238E27FC236}">
                  <a16:creationId xmlns:a16="http://schemas.microsoft.com/office/drawing/2014/main" id="{11856E03-A12C-06CD-E973-28250FB5E79B}"/>
                </a:ext>
              </a:extLst>
            </p:cNvPr>
            <p:cNvSpPr txBox="1"/>
            <p:nvPr userDrawn="1"/>
          </p:nvSpPr>
          <p:spPr>
            <a:xfrm>
              <a:off x="5905350" y="1134847"/>
              <a:ext cx="662589" cy="192409"/>
            </a:xfrm>
            <a:prstGeom prst="rect">
              <a:avLst/>
            </a:prstGeom>
            <a:solidFill>
              <a:schemeClr val="tx1"/>
            </a:solidFill>
            <a:ln w="19050">
              <a:solidFill>
                <a:schemeClr val="bg1">
                  <a:lumMod val="95000"/>
                </a:schemeClr>
              </a:solidFill>
            </a:ln>
          </p:spPr>
          <p:txBody>
            <a:bodyPr wrap="square" rtlCol="0">
              <a:spAutoFit/>
            </a:bodyPr>
            <a:lstStyle/>
            <a:p>
              <a:pPr algn="ctr"/>
              <a:r>
                <a:rPr lang="nl-NL" sz="1067" b="1">
                  <a:solidFill>
                    <a:schemeClr val="bg1"/>
                  </a:solidFill>
                </a:rPr>
                <a:t>SEPT</a:t>
              </a:r>
            </a:p>
          </p:txBody>
        </p:sp>
        <p:sp>
          <p:nvSpPr>
            <p:cNvPr id="18" name="Tekstvak 17">
              <a:extLst>
                <a:ext uri="{FF2B5EF4-FFF2-40B4-BE49-F238E27FC236}">
                  <a16:creationId xmlns:a16="http://schemas.microsoft.com/office/drawing/2014/main" id="{12E0A955-1DF1-D825-D4EA-A54495678B5B}"/>
                </a:ext>
              </a:extLst>
            </p:cNvPr>
            <p:cNvSpPr txBox="1"/>
            <p:nvPr userDrawn="1"/>
          </p:nvSpPr>
          <p:spPr>
            <a:xfrm>
              <a:off x="6567939" y="1134847"/>
              <a:ext cx="662589" cy="192409"/>
            </a:xfrm>
            <a:prstGeom prst="rect">
              <a:avLst/>
            </a:prstGeom>
            <a:solidFill>
              <a:schemeClr val="tx1">
                <a:alpha val="60000"/>
              </a:schemeClr>
            </a:solidFill>
            <a:ln w="19050">
              <a:solidFill>
                <a:schemeClr val="bg1">
                  <a:lumMod val="95000"/>
                </a:schemeClr>
              </a:solidFill>
            </a:ln>
          </p:spPr>
          <p:txBody>
            <a:bodyPr wrap="square" rtlCol="0">
              <a:spAutoFit/>
            </a:bodyPr>
            <a:lstStyle/>
            <a:p>
              <a:pPr algn="ctr"/>
              <a:r>
                <a:rPr lang="nl-NL" sz="1067" b="1">
                  <a:solidFill>
                    <a:schemeClr val="bg1"/>
                  </a:solidFill>
                </a:rPr>
                <a:t>OKT</a:t>
              </a:r>
            </a:p>
          </p:txBody>
        </p:sp>
        <p:sp>
          <p:nvSpPr>
            <p:cNvPr id="19" name="Tekstvak 18">
              <a:extLst>
                <a:ext uri="{FF2B5EF4-FFF2-40B4-BE49-F238E27FC236}">
                  <a16:creationId xmlns:a16="http://schemas.microsoft.com/office/drawing/2014/main" id="{CA933240-2533-4DF5-62F3-572051FC8FF0}"/>
                </a:ext>
              </a:extLst>
            </p:cNvPr>
            <p:cNvSpPr txBox="1"/>
            <p:nvPr userDrawn="1"/>
          </p:nvSpPr>
          <p:spPr>
            <a:xfrm>
              <a:off x="7230528" y="1134847"/>
              <a:ext cx="662589" cy="192409"/>
            </a:xfrm>
            <a:prstGeom prst="rect">
              <a:avLst/>
            </a:prstGeom>
            <a:solidFill>
              <a:schemeClr val="tx1"/>
            </a:solidFill>
            <a:ln w="19050">
              <a:solidFill>
                <a:schemeClr val="bg1">
                  <a:lumMod val="95000"/>
                </a:schemeClr>
              </a:solidFill>
            </a:ln>
          </p:spPr>
          <p:txBody>
            <a:bodyPr wrap="square" rtlCol="0">
              <a:spAutoFit/>
            </a:bodyPr>
            <a:lstStyle/>
            <a:p>
              <a:pPr algn="ctr"/>
              <a:r>
                <a:rPr lang="nl-NL" sz="1067" b="1">
                  <a:solidFill>
                    <a:schemeClr val="bg1"/>
                  </a:solidFill>
                </a:rPr>
                <a:t>NOV</a:t>
              </a:r>
            </a:p>
          </p:txBody>
        </p:sp>
        <p:sp>
          <p:nvSpPr>
            <p:cNvPr id="20" name="Tekstvak 19">
              <a:extLst>
                <a:ext uri="{FF2B5EF4-FFF2-40B4-BE49-F238E27FC236}">
                  <a16:creationId xmlns:a16="http://schemas.microsoft.com/office/drawing/2014/main" id="{EC26A920-368D-6C1F-F1E8-9284C7495C1A}"/>
                </a:ext>
              </a:extLst>
            </p:cNvPr>
            <p:cNvSpPr txBox="1"/>
            <p:nvPr userDrawn="1"/>
          </p:nvSpPr>
          <p:spPr>
            <a:xfrm>
              <a:off x="7894650" y="1134847"/>
              <a:ext cx="662589" cy="192409"/>
            </a:xfrm>
            <a:prstGeom prst="rect">
              <a:avLst/>
            </a:prstGeom>
            <a:solidFill>
              <a:schemeClr val="tx1">
                <a:alpha val="60000"/>
              </a:schemeClr>
            </a:solidFill>
            <a:ln w="19050">
              <a:solidFill>
                <a:schemeClr val="bg1">
                  <a:lumMod val="95000"/>
                </a:schemeClr>
              </a:solidFill>
            </a:ln>
          </p:spPr>
          <p:txBody>
            <a:bodyPr wrap="square" rtlCol="0">
              <a:spAutoFit/>
            </a:bodyPr>
            <a:lstStyle/>
            <a:p>
              <a:pPr algn="ctr"/>
              <a:r>
                <a:rPr lang="nl-NL" sz="1067" b="1">
                  <a:solidFill>
                    <a:schemeClr val="bg1"/>
                  </a:solidFill>
                </a:rPr>
                <a:t>DEC</a:t>
              </a:r>
            </a:p>
          </p:txBody>
        </p:sp>
      </p:grpSp>
      <p:sp>
        <p:nvSpPr>
          <p:cNvPr id="21" name="Text Placeholder 2">
            <a:extLst>
              <a:ext uri="{FF2B5EF4-FFF2-40B4-BE49-F238E27FC236}">
                <a16:creationId xmlns:a16="http://schemas.microsoft.com/office/drawing/2014/main" id="{5FAEC9EA-4E9F-15C5-E1BD-F170EACDADB8}"/>
              </a:ext>
            </a:extLst>
          </p:cNvPr>
          <p:cNvSpPr>
            <a:spLocks noGrp="1"/>
          </p:cNvSpPr>
          <p:nvPr>
            <p:ph type="body" idx="1" hasCustomPrompt="1"/>
          </p:nvPr>
        </p:nvSpPr>
        <p:spPr>
          <a:xfrm>
            <a:off x="825038" y="1600290"/>
            <a:ext cx="3134825" cy="407716"/>
          </a:xfrm>
          <a:prstGeom prst="rect">
            <a:avLst/>
          </a:prstGeom>
          <a:solidFill>
            <a:schemeClr val="tx1">
              <a:alpha val="15000"/>
            </a:schemeClr>
          </a:solidFill>
        </p:spPr>
        <p:txBody>
          <a:bodyPr numCol="1" spcCol="360000" anchor="ctr" anchorCtr="0"/>
          <a:lstStyle>
            <a:lvl1pPr marL="0" indent="0">
              <a:lnSpc>
                <a:spcPct val="100000"/>
              </a:lnSpc>
              <a:buNone/>
              <a:defRPr sz="933">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l-NL"/>
              <a:t>Plak hier de tekst…</a:t>
            </a:r>
          </a:p>
        </p:txBody>
      </p:sp>
      <p:sp>
        <p:nvSpPr>
          <p:cNvPr id="22" name="Text Placeholder 2">
            <a:extLst>
              <a:ext uri="{FF2B5EF4-FFF2-40B4-BE49-F238E27FC236}">
                <a16:creationId xmlns:a16="http://schemas.microsoft.com/office/drawing/2014/main" id="{EB9C025D-6CD2-6F3C-AF2A-EA62C62FEBF7}"/>
              </a:ext>
            </a:extLst>
          </p:cNvPr>
          <p:cNvSpPr>
            <a:spLocks noGrp="1"/>
          </p:cNvSpPr>
          <p:nvPr>
            <p:ph type="body" idx="10" hasCustomPrompt="1"/>
          </p:nvPr>
        </p:nvSpPr>
        <p:spPr>
          <a:xfrm>
            <a:off x="825039" y="2057490"/>
            <a:ext cx="1736331" cy="407716"/>
          </a:xfrm>
          <a:prstGeom prst="rect">
            <a:avLst/>
          </a:prstGeom>
          <a:solidFill>
            <a:schemeClr val="tx1">
              <a:alpha val="15000"/>
            </a:schemeClr>
          </a:solidFill>
        </p:spPr>
        <p:txBody>
          <a:bodyPr numCol="1" spcCol="360000" anchor="ctr" anchorCtr="0"/>
          <a:lstStyle>
            <a:lvl1pPr marL="0" indent="0">
              <a:lnSpc>
                <a:spcPct val="100000"/>
              </a:lnSpc>
              <a:buNone/>
              <a:defRPr sz="933">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l-NL"/>
              <a:t>Plak hier de tekst…</a:t>
            </a:r>
          </a:p>
        </p:txBody>
      </p:sp>
      <p:sp>
        <p:nvSpPr>
          <p:cNvPr id="23" name="Text Placeholder 2">
            <a:extLst>
              <a:ext uri="{FF2B5EF4-FFF2-40B4-BE49-F238E27FC236}">
                <a16:creationId xmlns:a16="http://schemas.microsoft.com/office/drawing/2014/main" id="{C70F4919-5DBF-5777-9FAE-76DF8680C911}"/>
              </a:ext>
            </a:extLst>
          </p:cNvPr>
          <p:cNvSpPr>
            <a:spLocks noGrp="1"/>
          </p:cNvSpPr>
          <p:nvPr>
            <p:ph type="body" idx="11" hasCustomPrompt="1"/>
          </p:nvPr>
        </p:nvSpPr>
        <p:spPr>
          <a:xfrm>
            <a:off x="825038" y="2514690"/>
            <a:ext cx="2619783" cy="407716"/>
          </a:xfrm>
          <a:prstGeom prst="rect">
            <a:avLst/>
          </a:prstGeom>
          <a:solidFill>
            <a:schemeClr val="tx1">
              <a:alpha val="15000"/>
            </a:schemeClr>
          </a:solidFill>
        </p:spPr>
        <p:txBody>
          <a:bodyPr numCol="1" spcCol="360000" anchor="ctr" anchorCtr="0"/>
          <a:lstStyle>
            <a:lvl1pPr marL="0" indent="0">
              <a:lnSpc>
                <a:spcPct val="100000"/>
              </a:lnSpc>
              <a:buNone/>
              <a:defRPr sz="933">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l-NL"/>
              <a:t>Plak hier de tekst…</a:t>
            </a:r>
          </a:p>
        </p:txBody>
      </p:sp>
      <p:sp>
        <p:nvSpPr>
          <p:cNvPr id="24" name="Text Placeholder 2">
            <a:extLst>
              <a:ext uri="{FF2B5EF4-FFF2-40B4-BE49-F238E27FC236}">
                <a16:creationId xmlns:a16="http://schemas.microsoft.com/office/drawing/2014/main" id="{D90FD3F1-C8D8-A58F-88ED-08AFAD602CA3}"/>
              </a:ext>
            </a:extLst>
          </p:cNvPr>
          <p:cNvSpPr>
            <a:spLocks noGrp="1"/>
          </p:cNvSpPr>
          <p:nvPr>
            <p:ph type="body" idx="12" hasCustomPrompt="1"/>
          </p:nvPr>
        </p:nvSpPr>
        <p:spPr>
          <a:xfrm rot="16200000">
            <a:off x="-301058" y="1901349"/>
            <a:ext cx="1322116" cy="719999"/>
          </a:xfrm>
          <a:prstGeom prst="rect">
            <a:avLst/>
          </a:prstGeom>
          <a:solidFill>
            <a:schemeClr val="tx1">
              <a:alpha val="50000"/>
            </a:schemeClr>
          </a:solidFill>
        </p:spPr>
        <p:txBody>
          <a:bodyPr wrap="square" numCol="1" spcCol="360000" anchor="ctr" anchorCtr="0"/>
          <a:lstStyle>
            <a:lvl1pPr marL="0" indent="0" algn="ctr">
              <a:lnSpc>
                <a:spcPct val="100000"/>
              </a:lnSpc>
              <a:spcBef>
                <a:spcPts val="0"/>
              </a:spcBef>
              <a:buNone/>
              <a:defRPr sz="933" b="1">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l-NL"/>
              <a:t>Omschrijving</a:t>
            </a:r>
          </a:p>
        </p:txBody>
      </p:sp>
      <p:sp>
        <p:nvSpPr>
          <p:cNvPr id="27" name="Text Placeholder 2">
            <a:extLst>
              <a:ext uri="{FF2B5EF4-FFF2-40B4-BE49-F238E27FC236}">
                <a16:creationId xmlns:a16="http://schemas.microsoft.com/office/drawing/2014/main" id="{D178BF6F-79F0-4B67-2819-9FC035131DDB}"/>
              </a:ext>
            </a:extLst>
          </p:cNvPr>
          <p:cNvSpPr>
            <a:spLocks noGrp="1"/>
          </p:cNvSpPr>
          <p:nvPr>
            <p:ph type="body" idx="13" hasCustomPrompt="1"/>
          </p:nvPr>
        </p:nvSpPr>
        <p:spPr>
          <a:xfrm>
            <a:off x="825038" y="3016714"/>
            <a:ext cx="3134825" cy="407716"/>
          </a:xfrm>
          <a:prstGeom prst="rect">
            <a:avLst/>
          </a:prstGeom>
          <a:solidFill>
            <a:schemeClr val="tx1">
              <a:alpha val="15000"/>
            </a:schemeClr>
          </a:solidFill>
        </p:spPr>
        <p:txBody>
          <a:bodyPr numCol="1" spcCol="360000" anchor="ctr" anchorCtr="0"/>
          <a:lstStyle>
            <a:lvl1pPr marL="0" indent="0">
              <a:lnSpc>
                <a:spcPct val="100000"/>
              </a:lnSpc>
              <a:buNone/>
              <a:defRPr sz="933">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l-NL"/>
              <a:t>Plak hier de tekst…</a:t>
            </a:r>
          </a:p>
        </p:txBody>
      </p:sp>
      <p:sp>
        <p:nvSpPr>
          <p:cNvPr id="28" name="Text Placeholder 2">
            <a:extLst>
              <a:ext uri="{FF2B5EF4-FFF2-40B4-BE49-F238E27FC236}">
                <a16:creationId xmlns:a16="http://schemas.microsoft.com/office/drawing/2014/main" id="{73344A07-C018-B03D-D1F8-38A27EFDD3AF}"/>
              </a:ext>
            </a:extLst>
          </p:cNvPr>
          <p:cNvSpPr>
            <a:spLocks noGrp="1"/>
          </p:cNvSpPr>
          <p:nvPr>
            <p:ph type="body" idx="14" hasCustomPrompt="1"/>
          </p:nvPr>
        </p:nvSpPr>
        <p:spPr>
          <a:xfrm>
            <a:off x="825039" y="3473914"/>
            <a:ext cx="1736331" cy="407716"/>
          </a:xfrm>
          <a:prstGeom prst="rect">
            <a:avLst/>
          </a:prstGeom>
          <a:solidFill>
            <a:schemeClr val="tx1">
              <a:alpha val="15000"/>
            </a:schemeClr>
          </a:solidFill>
        </p:spPr>
        <p:txBody>
          <a:bodyPr numCol="1" spcCol="360000" anchor="ctr" anchorCtr="0"/>
          <a:lstStyle>
            <a:lvl1pPr marL="0" indent="0">
              <a:lnSpc>
                <a:spcPct val="100000"/>
              </a:lnSpc>
              <a:buNone/>
              <a:defRPr sz="933">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l-NL"/>
              <a:t>Plak hier de tekst…</a:t>
            </a:r>
          </a:p>
        </p:txBody>
      </p:sp>
      <p:sp>
        <p:nvSpPr>
          <p:cNvPr id="29" name="Text Placeholder 2">
            <a:extLst>
              <a:ext uri="{FF2B5EF4-FFF2-40B4-BE49-F238E27FC236}">
                <a16:creationId xmlns:a16="http://schemas.microsoft.com/office/drawing/2014/main" id="{BD3AFED7-C497-1493-F6E2-9053EDF25603}"/>
              </a:ext>
            </a:extLst>
          </p:cNvPr>
          <p:cNvSpPr>
            <a:spLocks noGrp="1"/>
          </p:cNvSpPr>
          <p:nvPr>
            <p:ph type="body" idx="15" hasCustomPrompt="1"/>
          </p:nvPr>
        </p:nvSpPr>
        <p:spPr>
          <a:xfrm>
            <a:off x="825038" y="3931114"/>
            <a:ext cx="2619783" cy="407716"/>
          </a:xfrm>
          <a:prstGeom prst="rect">
            <a:avLst/>
          </a:prstGeom>
          <a:solidFill>
            <a:schemeClr val="tx1">
              <a:alpha val="15000"/>
            </a:schemeClr>
          </a:solidFill>
        </p:spPr>
        <p:txBody>
          <a:bodyPr numCol="1" spcCol="360000" anchor="ctr" anchorCtr="0"/>
          <a:lstStyle>
            <a:lvl1pPr marL="0" indent="0">
              <a:lnSpc>
                <a:spcPct val="100000"/>
              </a:lnSpc>
              <a:buNone/>
              <a:defRPr sz="933">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l-NL"/>
              <a:t>Plak hier de tekst…</a:t>
            </a:r>
          </a:p>
        </p:txBody>
      </p:sp>
      <p:sp>
        <p:nvSpPr>
          <p:cNvPr id="30" name="Text Placeholder 2">
            <a:extLst>
              <a:ext uri="{FF2B5EF4-FFF2-40B4-BE49-F238E27FC236}">
                <a16:creationId xmlns:a16="http://schemas.microsoft.com/office/drawing/2014/main" id="{EE358DA0-1C1D-11CF-5CD1-3EF22492C1F0}"/>
              </a:ext>
            </a:extLst>
          </p:cNvPr>
          <p:cNvSpPr>
            <a:spLocks noGrp="1"/>
          </p:cNvSpPr>
          <p:nvPr>
            <p:ph type="body" idx="16" hasCustomPrompt="1"/>
          </p:nvPr>
        </p:nvSpPr>
        <p:spPr>
          <a:xfrm rot="16200000">
            <a:off x="-301058" y="3317773"/>
            <a:ext cx="1322116" cy="719999"/>
          </a:xfrm>
          <a:prstGeom prst="rect">
            <a:avLst/>
          </a:prstGeom>
          <a:solidFill>
            <a:schemeClr val="tx1">
              <a:alpha val="50000"/>
            </a:schemeClr>
          </a:solidFill>
        </p:spPr>
        <p:txBody>
          <a:bodyPr wrap="square" numCol="1" spcCol="360000" anchor="ctr" anchorCtr="0"/>
          <a:lstStyle>
            <a:lvl1pPr marL="0" indent="0" algn="ctr">
              <a:lnSpc>
                <a:spcPct val="100000"/>
              </a:lnSpc>
              <a:spcBef>
                <a:spcPts val="0"/>
              </a:spcBef>
              <a:buNone/>
              <a:defRPr sz="933" b="1">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l-NL"/>
              <a:t>Omschrijving</a:t>
            </a:r>
          </a:p>
        </p:txBody>
      </p:sp>
      <p:sp>
        <p:nvSpPr>
          <p:cNvPr id="31" name="Text Placeholder 2">
            <a:extLst>
              <a:ext uri="{FF2B5EF4-FFF2-40B4-BE49-F238E27FC236}">
                <a16:creationId xmlns:a16="http://schemas.microsoft.com/office/drawing/2014/main" id="{A2F2FF3A-2956-ECE6-0A67-BEB6DCB55A59}"/>
              </a:ext>
            </a:extLst>
          </p:cNvPr>
          <p:cNvSpPr>
            <a:spLocks noGrp="1"/>
          </p:cNvSpPr>
          <p:nvPr>
            <p:ph type="body" idx="17" hasCustomPrompt="1"/>
          </p:nvPr>
        </p:nvSpPr>
        <p:spPr>
          <a:xfrm>
            <a:off x="825038" y="4433138"/>
            <a:ext cx="3134825" cy="407716"/>
          </a:xfrm>
          <a:prstGeom prst="rect">
            <a:avLst/>
          </a:prstGeom>
          <a:solidFill>
            <a:schemeClr val="tx1">
              <a:alpha val="15000"/>
            </a:schemeClr>
          </a:solidFill>
        </p:spPr>
        <p:txBody>
          <a:bodyPr numCol="1" spcCol="360000" anchor="ctr" anchorCtr="0"/>
          <a:lstStyle>
            <a:lvl1pPr marL="0" indent="0">
              <a:lnSpc>
                <a:spcPct val="100000"/>
              </a:lnSpc>
              <a:buNone/>
              <a:defRPr sz="933">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l-NL"/>
              <a:t>Plak hier de tekst…</a:t>
            </a:r>
          </a:p>
        </p:txBody>
      </p:sp>
      <p:sp>
        <p:nvSpPr>
          <p:cNvPr id="32" name="Text Placeholder 2">
            <a:extLst>
              <a:ext uri="{FF2B5EF4-FFF2-40B4-BE49-F238E27FC236}">
                <a16:creationId xmlns:a16="http://schemas.microsoft.com/office/drawing/2014/main" id="{4BAA0144-1D0F-71F1-6EAF-3D5304634A2C}"/>
              </a:ext>
            </a:extLst>
          </p:cNvPr>
          <p:cNvSpPr>
            <a:spLocks noGrp="1"/>
          </p:cNvSpPr>
          <p:nvPr>
            <p:ph type="body" idx="18" hasCustomPrompt="1"/>
          </p:nvPr>
        </p:nvSpPr>
        <p:spPr>
          <a:xfrm>
            <a:off x="825039" y="4890338"/>
            <a:ext cx="1736331" cy="407716"/>
          </a:xfrm>
          <a:prstGeom prst="rect">
            <a:avLst/>
          </a:prstGeom>
          <a:solidFill>
            <a:schemeClr val="tx1">
              <a:alpha val="15000"/>
            </a:schemeClr>
          </a:solidFill>
        </p:spPr>
        <p:txBody>
          <a:bodyPr numCol="1" spcCol="360000" anchor="ctr" anchorCtr="0"/>
          <a:lstStyle>
            <a:lvl1pPr marL="0" indent="0">
              <a:lnSpc>
                <a:spcPct val="100000"/>
              </a:lnSpc>
              <a:buNone/>
              <a:defRPr sz="933">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l-NL"/>
              <a:t>Plak hier de tekst…</a:t>
            </a:r>
          </a:p>
        </p:txBody>
      </p:sp>
      <p:sp>
        <p:nvSpPr>
          <p:cNvPr id="33" name="Text Placeholder 2">
            <a:extLst>
              <a:ext uri="{FF2B5EF4-FFF2-40B4-BE49-F238E27FC236}">
                <a16:creationId xmlns:a16="http://schemas.microsoft.com/office/drawing/2014/main" id="{BBD0EF03-3551-402C-BD0F-34AFB11524FD}"/>
              </a:ext>
            </a:extLst>
          </p:cNvPr>
          <p:cNvSpPr>
            <a:spLocks noGrp="1"/>
          </p:cNvSpPr>
          <p:nvPr>
            <p:ph type="body" idx="19" hasCustomPrompt="1"/>
          </p:nvPr>
        </p:nvSpPr>
        <p:spPr>
          <a:xfrm>
            <a:off x="825038" y="5347538"/>
            <a:ext cx="2619783" cy="407716"/>
          </a:xfrm>
          <a:prstGeom prst="rect">
            <a:avLst/>
          </a:prstGeom>
          <a:solidFill>
            <a:schemeClr val="tx1">
              <a:alpha val="15000"/>
            </a:schemeClr>
          </a:solidFill>
        </p:spPr>
        <p:txBody>
          <a:bodyPr numCol="1" spcCol="360000" anchor="ctr" anchorCtr="0"/>
          <a:lstStyle>
            <a:lvl1pPr marL="0" indent="0">
              <a:lnSpc>
                <a:spcPct val="100000"/>
              </a:lnSpc>
              <a:buNone/>
              <a:defRPr sz="933">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l-NL"/>
              <a:t>Plak hier de tekst…</a:t>
            </a:r>
          </a:p>
        </p:txBody>
      </p:sp>
      <p:sp>
        <p:nvSpPr>
          <p:cNvPr id="34" name="Text Placeholder 2">
            <a:extLst>
              <a:ext uri="{FF2B5EF4-FFF2-40B4-BE49-F238E27FC236}">
                <a16:creationId xmlns:a16="http://schemas.microsoft.com/office/drawing/2014/main" id="{171AC7B6-FAD9-A059-585D-2BCFA2E195DD}"/>
              </a:ext>
            </a:extLst>
          </p:cNvPr>
          <p:cNvSpPr>
            <a:spLocks noGrp="1"/>
          </p:cNvSpPr>
          <p:nvPr>
            <p:ph type="body" idx="20" hasCustomPrompt="1"/>
          </p:nvPr>
        </p:nvSpPr>
        <p:spPr>
          <a:xfrm rot="16200000">
            <a:off x="-301058" y="4734197"/>
            <a:ext cx="1322116" cy="719999"/>
          </a:xfrm>
          <a:prstGeom prst="rect">
            <a:avLst/>
          </a:prstGeom>
          <a:solidFill>
            <a:schemeClr val="tx1">
              <a:alpha val="50000"/>
            </a:schemeClr>
          </a:solidFill>
        </p:spPr>
        <p:txBody>
          <a:bodyPr wrap="square" numCol="1" spcCol="360000" anchor="ctr" anchorCtr="0"/>
          <a:lstStyle>
            <a:lvl1pPr marL="0" indent="0" algn="ctr">
              <a:lnSpc>
                <a:spcPct val="100000"/>
              </a:lnSpc>
              <a:spcBef>
                <a:spcPts val="0"/>
              </a:spcBef>
              <a:buNone/>
              <a:defRPr sz="933" b="1">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l-NL"/>
              <a:t>Omschrijving</a:t>
            </a:r>
          </a:p>
        </p:txBody>
      </p:sp>
    </p:spTree>
    <p:extLst>
      <p:ext uri="{BB962C8B-B14F-4D97-AF65-F5344CB8AC3E}">
        <p14:creationId xmlns:p14="http://schemas.microsoft.com/office/powerpoint/2010/main" val="334020192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Slide - Projectflow">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6C9FA1E-406E-D6D1-59DC-E57F2610855E}"/>
              </a:ext>
            </a:extLst>
          </p:cNvPr>
          <p:cNvSpPr/>
          <p:nvPr userDrawn="1"/>
        </p:nvSpPr>
        <p:spPr>
          <a:xfrm>
            <a:off x="1" y="0"/>
            <a:ext cx="12191999" cy="6082056"/>
          </a:xfrm>
          <a:prstGeom prst="rect">
            <a:avLst/>
          </a:prstGeom>
          <a:solidFill>
            <a:schemeClr val="bg1">
              <a:lumMod val="95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05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chemeClr val="bg2"/>
              </a:solidFill>
              <a:effectLst/>
              <a:uLnTx/>
              <a:uFillTx/>
              <a:latin typeface="Verdana"/>
              <a:ea typeface="+mn-ea"/>
              <a:cs typeface="+mn-cs"/>
            </a:endParaRPr>
          </a:p>
        </p:txBody>
      </p:sp>
      <p:sp>
        <p:nvSpPr>
          <p:cNvPr id="3" name="Title 1">
            <a:extLst>
              <a:ext uri="{FF2B5EF4-FFF2-40B4-BE49-F238E27FC236}">
                <a16:creationId xmlns:a16="http://schemas.microsoft.com/office/drawing/2014/main" id="{FB89CA8D-E4A8-7262-2D68-7FCFEF63B683}"/>
              </a:ext>
            </a:extLst>
          </p:cNvPr>
          <p:cNvSpPr>
            <a:spLocks noGrp="1"/>
          </p:cNvSpPr>
          <p:nvPr>
            <p:ph type="title" hasCustomPrompt="1"/>
          </p:nvPr>
        </p:nvSpPr>
        <p:spPr>
          <a:xfrm>
            <a:off x="720002" y="480000"/>
            <a:ext cx="10707581" cy="1093747"/>
          </a:xfrm>
          <a:prstGeom prst="rect">
            <a:avLst/>
          </a:prstGeom>
        </p:spPr>
        <p:txBody>
          <a:bodyPr/>
          <a:lstStyle>
            <a:lvl1pPr>
              <a:defRPr sz="2933" b="1">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nl-NL"/>
              <a:t>Projectflow</a:t>
            </a:r>
            <a:endParaRPr lang="en-US"/>
          </a:p>
        </p:txBody>
      </p:sp>
      <p:pic>
        <p:nvPicPr>
          <p:cNvPr id="12" name="Afbeelding 11">
            <a:extLst>
              <a:ext uri="{FF2B5EF4-FFF2-40B4-BE49-F238E27FC236}">
                <a16:creationId xmlns:a16="http://schemas.microsoft.com/office/drawing/2014/main" id="{14D14791-D9D0-9A14-C114-DE75C6502E34}"/>
              </a:ext>
            </a:extLst>
          </p:cNvPr>
          <p:cNvPicPr>
            <a:picLocks noChangeAspect="1"/>
          </p:cNvPicPr>
          <p:nvPr userDrawn="1"/>
        </p:nvPicPr>
        <p:blipFill>
          <a:blip r:embed="rId2"/>
          <a:stretch>
            <a:fillRect/>
          </a:stretch>
        </p:blipFill>
        <p:spPr>
          <a:xfrm>
            <a:off x="719999" y="6186845"/>
            <a:ext cx="1023167" cy="484339"/>
          </a:xfrm>
          <a:prstGeom prst="rect">
            <a:avLst/>
          </a:prstGeom>
        </p:spPr>
      </p:pic>
      <p:sp>
        <p:nvSpPr>
          <p:cNvPr id="24" name="Text Placeholder 2">
            <a:extLst>
              <a:ext uri="{FF2B5EF4-FFF2-40B4-BE49-F238E27FC236}">
                <a16:creationId xmlns:a16="http://schemas.microsoft.com/office/drawing/2014/main" id="{D90FD3F1-C8D8-A58F-88ED-08AFAD602CA3}"/>
              </a:ext>
            </a:extLst>
          </p:cNvPr>
          <p:cNvSpPr>
            <a:spLocks noGrp="1"/>
          </p:cNvSpPr>
          <p:nvPr>
            <p:ph type="body" idx="12" hasCustomPrompt="1"/>
          </p:nvPr>
        </p:nvSpPr>
        <p:spPr>
          <a:xfrm>
            <a:off x="719999" y="2061840"/>
            <a:ext cx="1023167" cy="1019200"/>
          </a:xfrm>
          <a:prstGeom prst="rect">
            <a:avLst/>
          </a:prstGeom>
          <a:solidFill>
            <a:schemeClr val="tx1"/>
          </a:solidFill>
        </p:spPr>
        <p:txBody>
          <a:bodyPr wrap="square" numCol="1" spcCol="360000" anchor="ctr" anchorCtr="0"/>
          <a:lstStyle>
            <a:lvl1pPr marL="0" indent="0" algn="ctr">
              <a:lnSpc>
                <a:spcPct val="100000"/>
              </a:lnSpc>
              <a:spcBef>
                <a:spcPts val="0"/>
              </a:spcBef>
              <a:buNone/>
              <a:defRPr sz="1867" b="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l-NL"/>
              <a:t>1</a:t>
            </a:r>
          </a:p>
        </p:txBody>
      </p:sp>
      <p:sp>
        <p:nvSpPr>
          <p:cNvPr id="2" name="Vijfhoek 1">
            <a:extLst>
              <a:ext uri="{FF2B5EF4-FFF2-40B4-BE49-F238E27FC236}">
                <a16:creationId xmlns:a16="http://schemas.microsoft.com/office/drawing/2014/main" id="{73969C73-BAD6-C563-145A-7383F2D8F565}"/>
              </a:ext>
            </a:extLst>
          </p:cNvPr>
          <p:cNvSpPr/>
          <p:nvPr userDrawn="1"/>
        </p:nvSpPr>
        <p:spPr>
          <a:xfrm>
            <a:off x="1878793" y="2061839"/>
            <a:ext cx="2255184" cy="1019200"/>
          </a:xfrm>
          <a:prstGeom prst="homePlate">
            <a:avLst/>
          </a:prstGeom>
          <a:noFill/>
          <a:ln>
            <a:solidFill>
              <a:schemeClr val="tx1">
                <a:alpha val="29803"/>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lang="nl-NL" sz="933">
                <a:solidFill>
                  <a:schemeClr val="tx1"/>
                </a:solidFill>
              </a:rPr>
              <a:t>Plak hier de tekst…</a:t>
            </a:r>
          </a:p>
        </p:txBody>
      </p:sp>
      <p:sp>
        <p:nvSpPr>
          <p:cNvPr id="52" name="Text Placeholder 2">
            <a:extLst>
              <a:ext uri="{FF2B5EF4-FFF2-40B4-BE49-F238E27FC236}">
                <a16:creationId xmlns:a16="http://schemas.microsoft.com/office/drawing/2014/main" id="{19965CED-5628-54CC-D5F3-38CB718BA6FE}"/>
              </a:ext>
            </a:extLst>
          </p:cNvPr>
          <p:cNvSpPr>
            <a:spLocks noGrp="1"/>
          </p:cNvSpPr>
          <p:nvPr>
            <p:ph type="body" idx="13" hasCustomPrompt="1"/>
          </p:nvPr>
        </p:nvSpPr>
        <p:spPr>
          <a:xfrm>
            <a:off x="8059422" y="2061840"/>
            <a:ext cx="1023167" cy="1019200"/>
          </a:xfrm>
          <a:prstGeom prst="rect">
            <a:avLst/>
          </a:prstGeom>
          <a:solidFill>
            <a:schemeClr val="tx1">
              <a:alpha val="70000"/>
            </a:schemeClr>
          </a:solidFill>
        </p:spPr>
        <p:txBody>
          <a:bodyPr wrap="square" numCol="1" spcCol="360000" anchor="ctr" anchorCtr="0"/>
          <a:lstStyle>
            <a:lvl1pPr marL="0" indent="0" algn="ctr">
              <a:lnSpc>
                <a:spcPct val="100000"/>
              </a:lnSpc>
              <a:spcBef>
                <a:spcPts val="0"/>
              </a:spcBef>
              <a:buNone/>
              <a:defRPr sz="1867" b="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l-NL"/>
              <a:t>3</a:t>
            </a:r>
          </a:p>
        </p:txBody>
      </p:sp>
      <p:sp>
        <p:nvSpPr>
          <p:cNvPr id="53" name="Vijfhoek 52">
            <a:extLst>
              <a:ext uri="{FF2B5EF4-FFF2-40B4-BE49-F238E27FC236}">
                <a16:creationId xmlns:a16="http://schemas.microsoft.com/office/drawing/2014/main" id="{9B722925-F269-9EE4-DB98-701C2C9D70A3}"/>
              </a:ext>
            </a:extLst>
          </p:cNvPr>
          <p:cNvSpPr/>
          <p:nvPr userDrawn="1"/>
        </p:nvSpPr>
        <p:spPr>
          <a:xfrm>
            <a:off x="9218216" y="2061839"/>
            <a:ext cx="2255184" cy="1019200"/>
          </a:xfrm>
          <a:prstGeom prst="homePlate">
            <a:avLst/>
          </a:prstGeom>
          <a:noFill/>
          <a:ln>
            <a:solidFill>
              <a:schemeClr val="tx1">
                <a:alpha val="29803"/>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lang="nl-NL" sz="933">
                <a:solidFill>
                  <a:schemeClr val="tx1"/>
                </a:solidFill>
              </a:rPr>
              <a:t>Plak hier de tekst…</a:t>
            </a:r>
          </a:p>
        </p:txBody>
      </p:sp>
      <p:sp>
        <p:nvSpPr>
          <p:cNvPr id="54" name="Text Placeholder 2">
            <a:extLst>
              <a:ext uri="{FF2B5EF4-FFF2-40B4-BE49-F238E27FC236}">
                <a16:creationId xmlns:a16="http://schemas.microsoft.com/office/drawing/2014/main" id="{5BD2596D-D614-A72D-BB70-AAF1E5F52C4B}"/>
              </a:ext>
            </a:extLst>
          </p:cNvPr>
          <p:cNvSpPr>
            <a:spLocks noGrp="1"/>
          </p:cNvSpPr>
          <p:nvPr>
            <p:ph type="body" idx="14" hasCustomPrompt="1"/>
          </p:nvPr>
        </p:nvSpPr>
        <p:spPr>
          <a:xfrm>
            <a:off x="4369526" y="2061840"/>
            <a:ext cx="1023167" cy="1019200"/>
          </a:xfrm>
          <a:prstGeom prst="rect">
            <a:avLst/>
          </a:prstGeom>
          <a:solidFill>
            <a:schemeClr val="tx1">
              <a:alpha val="85000"/>
            </a:schemeClr>
          </a:solidFill>
        </p:spPr>
        <p:txBody>
          <a:bodyPr wrap="square" numCol="1" spcCol="360000" anchor="ctr" anchorCtr="0"/>
          <a:lstStyle>
            <a:lvl1pPr marL="0" indent="0" algn="ctr">
              <a:lnSpc>
                <a:spcPct val="100000"/>
              </a:lnSpc>
              <a:spcBef>
                <a:spcPts val="0"/>
              </a:spcBef>
              <a:buNone/>
              <a:defRPr sz="1867" b="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l-NL"/>
              <a:t>2</a:t>
            </a:r>
          </a:p>
        </p:txBody>
      </p:sp>
      <p:sp>
        <p:nvSpPr>
          <p:cNvPr id="55" name="Vijfhoek 54">
            <a:extLst>
              <a:ext uri="{FF2B5EF4-FFF2-40B4-BE49-F238E27FC236}">
                <a16:creationId xmlns:a16="http://schemas.microsoft.com/office/drawing/2014/main" id="{2D7BFFF3-97E1-CA4F-DF44-10FC49D566D7}"/>
              </a:ext>
            </a:extLst>
          </p:cNvPr>
          <p:cNvSpPr/>
          <p:nvPr userDrawn="1"/>
        </p:nvSpPr>
        <p:spPr>
          <a:xfrm>
            <a:off x="5528320" y="2061839"/>
            <a:ext cx="2255184" cy="1019200"/>
          </a:xfrm>
          <a:prstGeom prst="homePlate">
            <a:avLst/>
          </a:prstGeom>
          <a:noFill/>
          <a:ln>
            <a:solidFill>
              <a:schemeClr val="tx1">
                <a:alpha val="29803"/>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lang="nl-NL" sz="933">
                <a:solidFill>
                  <a:schemeClr val="tx1"/>
                </a:solidFill>
              </a:rPr>
              <a:t>Plak hier de tekst…</a:t>
            </a:r>
          </a:p>
        </p:txBody>
      </p:sp>
      <p:sp>
        <p:nvSpPr>
          <p:cNvPr id="58" name="Text Placeholder 2">
            <a:extLst>
              <a:ext uri="{FF2B5EF4-FFF2-40B4-BE49-F238E27FC236}">
                <a16:creationId xmlns:a16="http://schemas.microsoft.com/office/drawing/2014/main" id="{237B3C1D-0365-F283-07C7-C07D86AFD186}"/>
              </a:ext>
            </a:extLst>
          </p:cNvPr>
          <p:cNvSpPr>
            <a:spLocks noGrp="1"/>
          </p:cNvSpPr>
          <p:nvPr>
            <p:ph type="body" idx="15" hasCustomPrompt="1"/>
          </p:nvPr>
        </p:nvSpPr>
        <p:spPr>
          <a:xfrm>
            <a:off x="719999" y="3555561"/>
            <a:ext cx="1023167" cy="1019200"/>
          </a:xfrm>
          <a:prstGeom prst="rect">
            <a:avLst/>
          </a:prstGeom>
          <a:solidFill>
            <a:schemeClr val="tx1">
              <a:alpha val="55000"/>
            </a:schemeClr>
          </a:solidFill>
        </p:spPr>
        <p:txBody>
          <a:bodyPr wrap="square" numCol="1" spcCol="360000" anchor="ctr" anchorCtr="0"/>
          <a:lstStyle>
            <a:lvl1pPr marL="0" indent="0" algn="ctr">
              <a:lnSpc>
                <a:spcPct val="100000"/>
              </a:lnSpc>
              <a:spcBef>
                <a:spcPts val="0"/>
              </a:spcBef>
              <a:buNone/>
              <a:defRPr sz="1867" b="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l-NL"/>
              <a:t>4</a:t>
            </a:r>
          </a:p>
        </p:txBody>
      </p:sp>
      <p:sp>
        <p:nvSpPr>
          <p:cNvPr id="59" name="Vijfhoek 58">
            <a:extLst>
              <a:ext uri="{FF2B5EF4-FFF2-40B4-BE49-F238E27FC236}">
                <a16:creationId xmlns:a16="http://schemas.microsoft.com/office/drawing/2014/main" id="{B1F12CD5-D373-2EDF-0725-167C11FBA516}"/>
              </a:ext>
            </a:extLst>
          </p:cNvPr>
          <p:cNvSpPr/>
          <p:nvPr userDrawn="1"/>
        </p:nvSpPr>
        <p:spPr>
          <a:xfrm>
            <a:off x="1878793" y="3555560"/>
            <a:ext cx="2255184" cy="1019200"/>
          </a:xfrm>
          <a:prstGeom prst="homePlate">
            <a:avLst/>
          </a:prstGeom>
          <a:noFill/>
          <a:ln>
            <a:solidFill>
              <a:schemeClr val="tx1">
                <a:alpha val="29803"/>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lang="nl-NL" sz="933">
                <a:solidFill>
                  <a:schemeClr val="tx1"/>
                </a:solidFill>
              </a:rPr>
              <a:t>Plak hier de tekst…</a:t>
            </a:r>
          </a:p>
        </p:txBody>
      </p:sp>
      <p:sp>
        <p:nvSpPr>
          <p:cNvPr id="60" name="Text Placeholder 2">
            <a:extLst>
              <a:ext uri="{FF2B5EF4-FFF2-40B4-BE49-F238E27FC236}">
                <a16:creationId xmlns:a16="http://schemas.microsoft.com/office/drawing/2014/main" id="{DC4A8838-432E-ED69-4377-425992C38D18}"/>
              </a:ext>
            </a:extLst>
          </p:cNvPr>
          <p:cNvSpPr>
            <a:spLocks noGrp="1"/>
          </p:cNvSpPr>
          <p:nvPr>
            <p:ph type="body" idx="16" hasCustomPrompt="1"/>
          </p:nvPr>
        </p:nvSpPr>
        <p:spPr>
          <a:xfrm>
            <a:off x="4369526" y="3555561"/>
            <a:ext cx="1023167" cy="1019200"/>
          </a:xfrm>
          <a:prstGeom prst="rect">
            <a:avLst/>
          </a:prstGeom>
          <a:solidFill>
            <a:schemeClr val="tx1">
              <a:alpha val="40000"/>
            </a:schemeClr>
          </a:solidFill>
        </p:spPr>
        <p:txBody>
          <a:bodyPr wrap="square" numCol="1" spcCol="360000" anchor="ctr" anchorCtr="0"/>
          <a:lstStyle>
            <a:lvl1pPr marL="0" indent="0" algn="ctr">
              <a:lnSpc>
                <a:spcPct val="100000"/>
              </a:lnSpc>
              <a:spcBef>
                <a:spcPts val="0"/>
              </a:spcBef>
              <a:buNone/>
              <a:defRPr sz="1867" b="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l-NL"/>
              <a:t>5</a:t>
            </a:r>
          </a:p>
        </p:txBody>
      </p:sp>
      <p:sp>
        <p:nvSpPr>
          <p:cNvPr id="61" name="Vijfhoek 60">
            <a:extLst>
              <a:ext uri="{FF2B5EF4-FFF2-40B4-BE49-F238E27FC236}">
                <a16:creationId xmlns:a16="http://schemas.microsoft.com/office/drawing/2014/main" id="{09DA080D-B364-6FDB-FBCE-432B1D978426}"/>
              </a:ext>
            </a:extLst>
          </p:cNvPr>
          <p:cNvSpPr/>
          <p:nvPr userDrawn="1"/>
        </p:nvSpPr>
        <p:spPr>
          <a:xfrm>
            <a:off x="5528320" y="3555560"/>
            <a:ext cx="2255184" cy="1019200"/>
          </a:xfrm>
          <a:prstGeom prst="homePlate">
            <a:avLst/>
          </a:prstGeom>
          <a:noFill/>
          <a:ln>
            <a:solidFill>
              <a:schemeClr val="tx1">
                <a:alpha val="29803"/>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lang="nl-NL" sz="933">
                <a:solidFill>
                  <a:schemeClr val="tx1"/>
                </a:solidFill>
              </a:rPr>
              <a:t>Plak hier de tekst…</a:t>
            </a:r>
          </a:p>
        </p:txBody>
      </p:sp>
    </p:spTree>
    <p:extLst>
      <p:ext uri="{BB962C8B-B14F-4D97-AF65-F5344CB8AC3E}">
        <p14:creationId xmlns:p14="http://schemas.microsoft.com/office/powerpoint/2010/main" val="258219077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Slide - Symbole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6C9FA1E-406E-D6D1-59DC-E57F2610855E}"/>
              </a:ext>
            </a:extLst>
          </p:cNvPr>
          <p:cNvSpPr/>
          <p:nvPr userDrawn="1"/>
        </p:nvSpPr>
        <p:spPr>
          <a:xfrm>
            <a:off x="-5" y="0"/>
            <a:ext cx="12191999" cy="6082056"/>
          </a:xfrm>
          <a:prstGeom prst="rect">
            <a:avLst/>
          </a:prstGeom>
          <a:solidFill>
            <a:schemeClr val="bg1">
              <a:lumMod val="95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05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chemeClr val="bg2"/>
              </a:solidFill>
              <a:effectLst/>
              <a:uLnTx/>
              <a:uFillTx/>
              <a:latin typeface="Verdana"/>
              <a:ea typeface="+mn-ea"/>
              <a:cs typeface="+mn-cs"/>
            </a:endParaRPr>
          </a:p>
        </p:txBody>
      </p:sp>
      <p:sp>
        <p:nvSpPr>
          <p:cNvPr id="2" name="Title 1"/>
          <p:cNvSpPr>
            <a:spLocks noGrp="1"/>
          </p:cNvSpPr>
          <p:nvPr>
            <p:ph type="title" hasCustomPrompt="1"/>
          </p:nvPr>
        </p:nvSpPr>
        <p:spPr>
          <a:xfrm>
            <a:off x="720000" y="480000"/>
            <a:ext cx="10884135" cy="1093747"/>
          </a:xfrm>
          <a:prstGeom prst="rect">
            <a:avLst/>
          </a:prstGeom>
        </p:spPr>
        <p:txBody>
          <a:bodyPr/>
          <a:lstStyle>
            <a:lvl1pPr>
              <a:defRPr sz="2933" b="1">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nl-NL"/>
              <a:t>Symbolen</a:t>
            </a:r>
            <a:endParaRPr lang="en-US"/>
          </a:p>
        </p:txBody>
      </p:sp>
      <p:pic>
        <p:nvPicPr>
          <p:cNvPr id="12" name="Afbeelding 11">
            <a:extLst>
              <a:ext uri="{FF2B5EF4-FFF2-40B4-BE49-F238E27FC236}">
                <a16:creationId xmlns:a16="http://schemas.microsoft.com/office/drawing/2014/main" id="{14D14791-D9D0-9A14-C114-DE75C6502E34}"/>
              </a:ext>
            </a:extLst>
          </p:cNvPr>
          <p:cNvPicPr>
            <a:picLocks noChangeAspect="1"/>
          </p:cNvPicPr>
          <p:nvPr userDrawn="1"/>
        </p:nvPicPr>
        <p:blipFill>
          <a:blip r:embed="rId2"/>
          <a:stretch>
            <a:fillRect/>
          </a:stretch>
        </p:blipFill>
        <p:spPr>
          <a:xfrm>
            <a:off x="719999" y="6186845"/>
            <a:ext cx="1023167" cy="484339"/>
          </a:xfrm>
          <a:prstGeom prst="rect">
            <a:avLst/>
          </a:prstGeom>
        </p:spPr>
      </p:pic>
    </p:spTree>
    <p:extLst>
      <p:ext uri="{BB962C8B-B14F-4D97-AF65-F5344CB8AC3E}">
        <p14:creationId xmlns:p14="http://schemas.microsoft.com/office/powerpoint/2010/main" val="416199779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Slide - Contact">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56084394-9F06-C208-62BB-769EBE33C531}"/>
              </a:ext>
            </a:extLst>
          </p:cNvPr>
          <p:cNvSpPr/>
          <p:nvPr userDrawn="1"/>
        </p:nvSpPr>
        <p:spPr>
          <a:xfrm>
            <a:off x="-5" y="0"/>
            <a:ext cx="12191999" cy="6082056"/>
          </a:xfrm>
          <a:prstGeom prst="rect">
            <a:avLst/>
          </a:prstGeom>
          <a:solidFill>
            <a:schemeClr val="tx2"/>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05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chemeClr val="bg2"/>
              </a:solidFill>
              <a:effectLst/>
              <a:uLnTx/>
              <a:uFillTx/>
              <a:latin typeface="Verdana"/>
              <a:ea typeface="+mn-ea"/>
              <a:cs typeface="+mn-cs"/>
            </a:endParaRPr>
          </a:p>
        </p:txBody>
      </p:sp>
      <p:pic>
        <p:nvPicPr>
          <p:cNvPr id="5" name="Afbeelding 4">
            <a:extLst>
              <a:ext uri="{FF2B5EF4-FFF2-40B4-BE49-F238E27FC236}">
                <a16:creationId xmlns:a16="http://schemas.microsoft.com/office/drawing/2014/main" id="{C0DB5C2B-9A4B-3E02-A217-CC3B2F5BE7FB}"/>
              </a:ext>
            </a:extLst>
          </p:cNvPr>
          <p:cNvPicPr>
            <a:picLocks noChangeAspect="1"/>
          </p:cNvPicPr>
          <p:nvPr userDrawn="1"/>
        </p:nvPicPr>
        <p:blipFill>
          <a:blip r:embed="rId2"/>
          <a:stretch>
            <a:fillRect/>
          </a:stretch>
        </p:blipFill>
        <p:spPr>
          <a:xfrm>
            <a:off x="719999" y="6186845"/>
            <a:ext cx="1023167" cy="484339"/>
          </a:xfrm>
          <a:prstGeom prst="rect">
            <a:avLst/>
          </a:prstGeom>
        </p:spPr>
      </p:pic>
      <p:sp>
        <p:nvSpPr>
          <p:cNvPr id="9" name="Title 1">
            <a:extLst>
              <a:ext uri="{FF2B5EF4-FFF2-40B4-BE49-F238E27FC236}">
                <a16:creationId xmlns:a16="http://schemas.microsoft.com/office/drawing/2014/main" id="{91AD8648-37DF-3034-A7AD-0A483991131C}"/>
              </a:ext>
            </a:extLst>
          </p:cNvPr>
          <p:cNvSpPr>
            <a:spLocks noGrp="1"/>
          </p:cNvSpPr>
          <p:nvPr>
            <p:ph type="title" hasCustomPrompt="1"/>
          </p:nvPr>
        </p:nvSpPr>
        <p:spPr>
          <a:xfrm>
            <a:off x="720000" y="480000"/>
            <a:ext cx="10884135" cy="1093747"/>
          </a:xfrm>
          <a:prstGeom prst="rect">
            <a:avLst/>
          </a:prstGeom>
        </p:spPr>
        <p:txBody>
          <a:bodyPr/>
          <a:lstStyle>
            <a:lvl1pPr>
              <a:defRPr sz="2933"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nl-NL"/>
              <a:t>Contact</a:t>
            </a:r>
            <a:endParaRPr lang="en-US"/>
          </a:p>
        </p:txBody>
      </p:sp>
      <p:sp>
        <p:nvSpPr>
          <p:cNvPr id="10" name="Text Placeholder 2">
            <a:extLst>
              <a:ext uri="{FF2B5EF4-FFF2-40B4-BE49-F238E27FC236}">
                <a16:creationId xmlns:a16="http://schemas.microsoft.com/office/drawing/2014/main" id="{74581B7A-B0D8-7D99-CA09-9E37A4A32FF5}"/>
              </a:ext>
            </a:extLst>
          </p:cNvPr>
          <p:cNvSpPr>
            <a:spLocks noGrp="1"/>
          </p:cNvSpPr>
          <p:nvPr>
            <p:ph type="body" idx="1" hasCustomPrompt="1"/>
          </p:nvPr>
        </p:nvSpPr>
        <p:spPr>
          <a:xfrm>
            <a:off x="719998" y="5230264"/>
            <a:ext cx="9795601" cy="562224"/>
          </a:xfrm>
          <a:prstGeom prst="rect">
            <a:avLst/>
          </a:prstGeom>
        </p:spPr>
        <p:txBody>
          <a:bodyPr/>
          <a:lstStyle>
            <a:lvl1pPr marL="0" indent="0">
              <a:buNone/>
              <a:defRPr sz="1333">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l-NL"/>
              <a:t>Amsterdamseweg 206  |  1182 HL Amstelveen  |  www.gs1.nl  |  info@gs1.nl  |  020 511 38 20</a:t>
            </a:r>
          </a:p>
          <a:p>
            <a:pPr lvl="0"/>
            <a:endParaRPr lang="nl-NL"/>
          </a:p>
          <a:p>
            <a:pPr lvl="0"/>
            <a:endParaRPr lang="nl-NL"/>
          </a:p>
        </p:txBody>
      </p:sp>
      <p:sp>
        <p:nvSpPr>
          <p:cNvPr id="11" name="Text Placeholder 2">
            <a:extLst>
              <a:ext uri="{FF2B5EF4-FFF2-40B4-BE49-F238E27FC236}">
                <a16:creationId xmlns:a16="http://schemas.microsoft.com/office/drawing/2014/main" id="{22D1CBBA-A585-CD6A-9E0A-08897C6C4E3F}"/>
              </a:ext>
            </a:extLst>
          </p:cNvPr>
          <p:cNvSpPr>
            <a:spLocks noGrp="1"/>
          </p:cNvSpPr>
          <p:nvPr>
            <p:ph type="body" idx="10" hasCustomPrompt="1"/>
          </p:nvPr>
        </p:nvSpPr>
        <p:spPr>
          <a:xfrm>
            <a:off x="719999" y="4829333"/>
            <a:ext cx="8058293" cy="375920"/>
          </a:xfrm>
          <a:prstGeom prst="rect">
            <a:avLst/>
          </a:prstGeom>
        </p:spPr>
        <p:txBody>
          <a:bodyPr/>
          <a:lstStyle>
            <a:lvl1pPr marL="0" indent="0">
              <a:buNone/>
              <a:defRPr sz="1333" b="1">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l-NL"/>
              <a:t>GS1 Nederland</a:t>
            </a:r>
          </a:p>
        </p:txBody>
      </p:sp>
      <p:sp>
        <p:nvSpPr>
          <p:cNvPr id="13" name="Text Placeholder 2">
            <a:extLst>
              <a:ext uri="{FF2B5EF4-FFF2-40B4-BE49-F238E27FC236}">
                <a16:creationId xmlns:a16="http://schemas.microsoft.com/office/drawing/2014/main" id="{AAFED2B8-8424-3438-45B8-476CCD5F1D36}"/>
              </a:ext>
            </a:extLst>
          </p:cNvPr>
          <p:cNvSpPr>
            <a:spLocks noGrp="1"/>
          </p:cNvSpPr>
          <p:nvPr>
            <p:ph type="body" idx="11" hasCustomPrompt="1"/>
          </p:nvPr>
        </p:nvSpPr>
        <p:spPr>
          <a:xfrm>
            <a:off x="5342800" y="2515128"/>
            <a:ext cx="4969601" cy="375920"/>
          </a:xfrm>
          <a:prstGeom prst="rect">
            <a:avLst/>
          </a:prstGeom>
        </p:spPr>
        <p:txBody>
          <a:bodyPr/>
          <a:lstStyle>
            <a:lvl1pPr marL="0" indent="0">
              <a:buNone/>
              <a:defRPr sz="1600" b="1">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l-NL"/>
              <a:t>Contactpersoon</a:t>
            </a:r>
          </a:p>
        </p:txBody>
      </p:sp>
      <p:sp>
        <p:nvSpPr>
          <p:cNvPr id="14" name="Text Placeholder 2">
            <a:extLst>
              <a:ext uri="{FF2B5EF4-FFF2-40B4-BE49-F238E27FC236}">
                <a16:creationId xmlns:a16="http://schemas.microsoft.com/office/drawing/2014/main" id="{45910772-6013-6637-5C12-DDEC2DFFEAC2}"/>
              </a:ext>
            </a:extLst>
          </p:cNvPr>
          <p:cNvSpPr>
            <a:spLocks noGrp="1"/>
          </p:cNvSpPr>
          <p:nvPr>
            <p:ph type="body" idx="12" hasCustomPrompt="1"/>
          </p:nvPr>
        </p:nvSpPr>
        <p:spPr>
          <a:xfrm>
            <a:off x="5342800" y="2916059"/>
            <a:ext cx="4969601" cy="349549"/>
          </a:xfrm>
          <a:prstGeom prst="rect">
            <a:avLst/>
          </a:prstGeom>
        </p:spPr>
        <p:txBody>
          <a:bodyPr/>
          <a:lstStyle>
            <a:lvl1pPr marL="0" indent="0">
              <a:buNone/>
              <a:defRPr sz="1333">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l-NL"/>
              <a:t>E-mail</a:t>
            </a:r>
          </a:p>
        </p:txBody>
      </p:sp>
      <p:sp>
        <p:nvSpPr>
          <p:cNvPr id="15" name="Text Placeholder 2">
            <a:extLst>
              <a:ext uri="{FF2B5EF4-FFF2-40B4-BE49-F238E27FC236}">
                <a16:creationId xmlns:a16="http://schemas.microsoft.com/office/drawing/2014/main" id="{3889763A-5DB0-1E00-B4F8-C60C085939A2}"/>
              </a:ext>
            </a:extLst>
          </p:cNvPr>
          <p:cNvSpPr>
            <a:spLocks noGrp="1"/>
          </p:cNvSpPr>
          <p:nvPr>
            <p:ph type="body" idx="13" hasCustomPrompt="1"/>
          </p:nvPr>
        </p:nvSpPr>
        <p:spPr>
          <a:xfrm>
            <a:off x="5342800" y="3292798"/>
            <a:ext cx="4969601" cy="349549"/>
          </a:xfrm>
          <a:prstGeom prst="rect">
            <a:avLst/>
          </a:prstGeom>
        </p:spPr>
        <p:txBody>
          <a:bodyPr/>
          <a:lstStyle>
            <a:lvl1pPr marL="0" indent="0">
              <a:buNone/>
              <a:defRPr sz="1333">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l-NL"/>
              <a:t>Rechtstreeks telefoonnummer</a:t>
            </a:r>
          </a:p>
        </p:txBody>
      </p:sp>
      <p:pic>
        <p:nvPicPr>
          <p:cNvPr id="16" name="Afbeelding 15">
            <a:extLst>
              <a:ext uri="{FF2B5EF4-FFF2-40B4-BE49-F238E27FC236}">
                <a16:creationId xmlns:a16="http://schemas.microsoft.com/office/drawing/2014/main" id="{3650245A-487F-BC5C-C5D0-66F871F9A30F}"/>
              </a:ext>
            </a:extLst>
          </p:cNvPr>
          <p:cNvPicPr>
            <a:picLocks noChangeAspect="1"/>
          </p:cNvPicPr>
          <p:nvPr userDrawn="1"/>
        </p:nvPicPr>
        <p:blipFill>
          <a:blip r:embed="rId3"/>
          <a:stretch>
            <a:fillRect/>
          </a:stretch>
        </p:blipFill>
        <p:spPr>
          <a:xfrm>
            <a:off x="3175725" y="1819587"/>
            <a:ext cx="1902373" cy="1960908"/>
          </a:xfrm>
          <a:prstGeom prst="rect">
            <a:avLst/>
          </a:prstGeom>
        </p:spPr>
      </p:pic>
    </p:spTree>
    <p:extLst>
      <p:ext uri="{BB962C8B-B14F-4D97-AF65-F5344CB8AC3E}">
        <p14:creationId xmlns:p14="http://schemas.microsoft.com/office/powerpoint/2010/main" val="308877240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ustom Industry Divider">
    <p:spTree>
      <p:nvGrpSpPr>
        <p:cNvPr id="1" name=""/>
        <p:cNvGrpSpPr/>
        <p:nvPr/>
      </p:nvGrpSpPr>
      <p:grpSpPr>
        <a:xfrm>
          <a:off x="0" y="0"/>
          <a:ext cx="0" cy="0"/>
          <a:chOff x="0" y="0"/>
          <a:chExt cx="0" cy="0"/>
        </a:xfrm>
      </p:grpSpPr>
      <p:sp>
        <p:nvSpPr>
          <p:cNvPr id="13" name="Rectangle 12"/>
          <p:cNvSpPr/>
          <p:nvPr userDrawn="1"/>
        </p:nvSpPr>
        <p:spPr>
          <a:xfrm>
            <a:off x="597139" y="551298"/>
            <a:ext cx="10997215" cy="4417252"/>
          </a:xfrm>
          <a:prstGeom prst="rect">
            <a:avLst/>
          </a:prstGeom>
          <a:solidFill>
            <a:srgbClr val="FF8200"/>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noProof="0"/>
          </a:p>
        </p:txBody>
      </p:sp>
      <p:sp>
        <p:nvSpPr>
          <p:cNvPr id="10" name="Text Placeholder 19"/>
          <p:cNvSpPr>
            <a:spLocks noGrp="1"/>
          </p:cNvSpPr>
          <p:nvPr>
            <p:ph type="body" sz="quarter" idx="18" hasCustomPrompt="1"/>
          </p:nvPr>
        </p:nvSpPr>
        <p:spPr>
          <a:xfrm>
            <a:off x="964381" y="2068591"/>
            <a:ext cx="10287632" cy="852703"/>
          </a:xfrm>
          <a:prstGeom prst="rect">
            <a:avLst/>
          </a:prstGeom>
        </p:spPr>
        <p:txBody>
          <a:bodyPr lIns="0" tIns="0" rIns="0" bIns="0"/>
          <a:lstStyle>
            <a:lvl1pPr marL="0" indent="0" algn="l">
              <a:buNone/>
              <a:defRPr sz="1867" b="0" i="0" cap="none" spc="120" baseline="0">
                <a:solidFill>
                  <a:srgbClr val="FFFFFF"/>
                </a:solidFill>
                <a:latin typeface="Verdana"/>
                <a:cs typeface="Verdana"/>
              </a:defRPr>
            </a:lvl1pPr>
          </a:lstStyle>
          <a:p>
            <a:pPr lvl="0"/>
            <a:r>
              <a:rPr lang="en-GB" noProof="0"/>
              <a:t>Click to Add Subtitle</a:t>
            </a:r>
          </a:p>
        </p:txBody>
      </p:sp>
      <p:sp>
        <p:nvSpPr>
          <p:cNvPr id="4" name="Slide Number Placeholder 3"/>
          <p:cNvSpPr>
            <a:spLocks noGrp="1"/>
          </p:cNvSpPr>
          <p:nvPr>
            <p:ph type="sldNum" sz="quarter" idx="19"/>
          </p:nvPr>
        </p:nvSpPr>
        <p:spPr>
          <a:xfrm>
            <a:off x="11263314" y="6346174"/>
            <a:ext cx="330047" cy="200260"/>
          </a:xfrm>
          <a:prstGeom prst="rect">
            <a:avLst/>
          </a:prstGeom>
        </p:spPr>
        <p:txBody>
          <a:bodyPr/>
          <a:lstStyle/>
          <a:p>
            <a:pPr fontAlgn="base">
              <a:spcAft>
                <a:spcPct val="0"/>
              </a:spcAft>
              <a:defRPr/>
            </a:pPr>
            <a:fld id="{4472AB7F-E8D0-4874-A9B8-335B68DC5F05}" type="slidenum">
              <a:rPr lang="en-GB" noProof="0" smtClean="0"/>
              <a:pPr fontAlgn="base">
                <a:spcAft>
                  <a:spcPct val="0"/>
                </a:spcAft>
                <a:defRPr/>
              </a:pPr>
              <a:t>‹nr.›</a:t>
            </a:fld>
            <a:endParaRPr lang="en-GB" noProof="0"/>
          </a:p>
        </p:txBody>
      </p:sp>
      <p:sp>
        <p:nvSpPr>
          <p:cNvPr id="15" name="Picture Placeholder 6"/>
          <p:cNvSpPr>
            <a:spLocks noGrp="1"/>
          </p:cNvSpPr>
          <p:nvPr>
            <p:ph type="pic" sz="quarter" idx="17" hasCustomPrompt="1"/>
          </p:nvPr>
        </p:nvSpPr>
        <p:spPr>
          <a:xfrm>
            <a:off x="8944785" y="4191439"/>
            <a:ext cx="1586553" cy="1558925"/>
          </a:xfrm>
          <a:prstGeom prst="rect">
            <a:avLst/>
          </a:prstGeom>
        </p:spPr>
        <p:txBody>
          <a:bodyPr anchor="t" anchorCtr="1"/>
          <a:lstStyle>
            <a:lvl1pPr marL="0" indent="0" algn="l">
              <a:buFontTx/>
              <a:buNone/>
              <a:defRPr sz="1600" baseline="0">
                <a:solidFill>
                  <a:schemeClr val="bg1"/>
                </a:solidFill>
              </a:defRPr>
            </a:lvl1pPr>
          </a:lstStyle>
          <a:p>
            <a:r>
              <a:rPr lang="en-GB" noProof="0"/>
              <a:t> Industry</a:t>
            </a:r>
            <a:br>
              <a:rPr lang="en-GB" noProof="0"/>
            </a:br>
            <a:r>
              <a:rPr lang="en-GB" noProof="0"/>
              <a:t>Icon Here</a:t>
            </a:r>
          </a:p>
        </p:txBody>
      </p:sp>
      <p:sp>
        <p:nvSpPr>
          <p:cNvPr id="16" name="Title 2"/>
          <p:cNvSpPr>
            <a:spLocks noGrp="1"/>
          </p:cNvSpPr>
          <p:nvPr>
            <p:ph type="title" hasCustomPrompt="1"/>
          </p:nvPr>
        </p:nvSpPr>
        <p:spPr>
          <a:xfrm>
            <a:off x="964377" y="939775"/>
            <a:ext cx="10287636" cy="891165"/>
          </a:xfrm>
          <a:prstGeom prst="rect">
            <a:avLst/>
          </a:prstGeom>
        </p:spPr>
        <p:txBody>
          <a:bodyPr lIns="0" tIns="0" rIns="0" bIns="0" anchor="ctr" anchorCtr="0"/>
          <a:lstStyle>
            <a:lvl1pPr algn="l">
              <a:lnSpc>
                <a:spcPts val="4000"/>
              </a:lnSpc>
              <a:defRPr sz="3333" b="0" i="0" cap="none" spc="67" baseline="0">
                <a:solidFill>
                  <a:srgbClr val="FFFFFF"/>
                </a:solidFill>
                <a:latin typeface="Verdana"/>
                <a:cs typeface="Verdana"/>
              </a:defRPr>
            </a:lvl1pPr>
          </a:lstStyle>
          <a:p>
            <a:r>
              <a:rPr lang="en-GB" noProof="0"/>
              <a:t>Divider Slide</a:t>
            </a:r>
            <a:br>
              <a:rPr lang="en-GB" noProof="0"/>
            </a:br>
            <a:r>
              <a:rPr lang="en-GB" noProof="0"/>
              <a:t>Second Line Title</a:t>
            </a:r>
          </a:p>
        </p:txBody>
      </p:sp>
    </p:spTree>
    <p:extLst>
      <p:ext uri="{BB962C8B-B14F-4D97-AF65-F5344CB8AC3E}">
        <p14:creationId xmlns:p14="http://schemas.microsoft.com/office/powerpoint/2010/main" val="205186556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ustom Blue Industry Divider">
    <p:spTree>
      <p:nvGrpSpPr>
        <p:cNvPr id="1" name=""/>
        <p:cNvGrpSpPr/>
        <p:nvPr/>
      </p:nvGrpSpPr>
      <p:grpSpPr>
        <a:xfrm>
          <a:off x="0" y="0"/>
          <a:ext cx="0" cy="0"/>
          <a:chOff x="0" y="0"/>
          <a:chExt cx="0" cy="0"/>
        </a:xfrm>
      </p:grpSpPr>
      <p:sp>
        <p:nvSpPr>
          <p:cNvPr id="13" name="Rectangle 12"/>
          <p:cNvSpPr/>
          <p:nvPr userDrawn="1"/>
        </p:nvSpPr>
        <p:spPr>
          <a:xfrm>
            <a:off x="597139" y="551298"/>
            <a:ext cx="10997215" cy="4417252"/>
          </a:xfrm>
          <a:prstGeom prst="rect">
            <a:avLst/>
          </a:prstGeom>
          <a:solidFill>
            <a:srgbClr val="002C6C"/>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noProof="0"/>
          </a:p>
        </p:txBody>
      </p:sp>
      <p:sp>
        <p:nvSpPr>
          <p:cNvPr id="10" name="Text Placeholder 19"/>
          <p:cNvSpPr>
            <a:spLocks noGrp="1"/>
          </p:cNvSpPr>
          <p:nvPr>
            <p:ph type="body" sz="quarter" idx="18" hasCustomPrompt="1"/>
          </p:nvPr>
        </p:nvSpPr>
        <p:spPr>
          <a:xfrm>
            <a:off x="964381" y="2068591"/>
            <a:ext cx="10287632" cy="852703"/>
          </a:xfrm>
          <a:prstGeom prst="rect">
            <a:avLst/>
          </a:prstGeom>
        </p:spPr>
        <p:txBody>
          <a:bodyPr lIns="0" tIns="0" rIns="0" bIns="0"/>
          <a:lstStyle>
            <a:lvl1pPr marL="0" indent="0" algn="l">
              <a:buNone/>
              <a:defRPr sz="1867" b="0" i="0" cap="none" spc="120" baseline="0">
                <a:solidFill>
                  <a:srgbClr val="FFFFFF"/>
                </a:solidFill>
                <a:latin typeface="Verdana"/>
                <a:cs typeface="Verdana"/>
              </a:defRPr>
            </a:lvl1pPr>
          </a:lstStyle>
          <a:p>
            <a:pPr lvl="0"/>
            <a:r>
              <a:rPr lang="en-GB" noProof="0"/>
              <a:t>Click to Add Subtitle</a:t>
            </a:r>
          </a:p>
        </p:txBody>
      </p:sp>
      <p:sp>
        <p:nvSpPr>
          <p:cNvPr id="4" name="Slide Number Placeholder 3"/>
          <p:cNvSpPr>
            <a:spLocks noGrp="1"/>
          </p:cNvSpPr>
          <p:nvPr>
            <p:ph type="sldNum" sz="quarter" idx="19"/>
          </p:nvPr>
        </p:nvSpPr>
        <p:spPr>
          <a:xfrm>
            <a:off x="11263314" y="6346174"/>
            <a:ext cx="330047" cy="200260"/>
          </a:xfrm>
          <a:prstGeom prst="rect">
            <a:avLst/>
          </a:prstGeom>
        </p:spPr>
        <p:txBody>
          <a:bodyPr/>
          <a:lstStyle/>
          <a:p>
            <a:pPr fontAlgn="base">
              <a:spcAft>
                <a:spcPct val="0"/>
              </a:spcAft>
              <a:defRPr/>
            </a:pPr>
            <a:fld id="{4472AB7F-E8D0-4874-A9B8-335B68DC5F05}" type="slidenum">
              <a:rPr lang="en-GB" noProof="0" smtClean="0"/>
              <a:pPr fontAlgn="base">
                <a:spcAft>
                  <a:spcPct val="0"/>
                </a:spcAft>
                <a:defRPr/>
              </a:pPr>
              <a:t>‹nr.›</a:t>
            </a:fld>
            <a:endParaRPr lang="en-GB" noProof="0"/>
          </a:p>
        </p:txBody>
      </p:sp>
      <p:sp>
        <p:nvSpPr>
          <p:cNvPr id="15" name="Picture Placeholder 6"/>
          <p:cNvSpPr>
            <a:spLocks noGrp="1"/>
          </p:cNvSpPr>
          <p:nvPr>
            <p:ph type="pic" sz="quarter" idx="17" hasCustomPrompt="1"/>
          </p:nvPr>
        </p:nvSpPr>
        <p:spPr>
          <a:xfrm>
            <a:off x="8944785" y="4191439"/>
            <a:ext cx="1586553" cy="1558925"/>
          </a:xfrm>
          <a:prstGeom prst="rect">
            <a:avLst/>
          </a:prstGeom>
        </p:spPr>
        <p:txBody>
          <a:bodyPr anchor="t" anchorCtr="1"/>
          <a:lstStyle>
            <a:lvl1pPr marL="0" indent="0" algn="l">
              <a:buFontTx/>
              <a:buNone/>
              <a:defRPr sz="1600" baseline="0">
                <a:solidFill>
                  <a:schemeClr val="bg1"/>
                </a:solidFill>
              </a:defRPr>
            </a:lvl1pPr>
          </a:lstStyle>
          <a:p>
            <a:r>
              <a:rPr lang="en-GB" noProof="0"/>
              <a:t> Industry</a:t>
            </a:r>
            <a:br>
              <a:rPr lang="en-GB" noProof="0"/>
            </a:br>
            <a:r>
              <a:rPr lang="en-GB" noProof="0"/>
              <a:t>Icon Here</a:t>
            </a:r>
          </a:p>
        </p:txBody>
      </p:sp>
      <p:sp>
        <p:nvSpPr>
          <p:cNvPr id="16" name="Title 2"/>
          <p:cNvSpPr>
            <a:spLocks noGrp="1"/>
          </p:cNvSpPr>
          <p:nvPr>
            <p:ph type="title" hasCustomPrompt="1"/>
          </p:nvPr>
        </p:nvSpPr>
        <p:spPr>
          <a:xfrm>
            <a:off x="964377" y="939775"/>
            <a:ext cx="10287636" cy="891165"/>
          </a:xfrm>
          <a:prstGeom prst="rect">
            <a:avLst/>
          </a:prstGeom>
        </p:spPr>
        <p:txBody>
          <a:bodyPr lIns="0" tIns="0" rIns="0" bIns="0" anchor="ctr" anchorCtr="0"/>
          <a:lstStyle>
            <a:lvl1pPr algn="l">
              <a:lnSpc>
                <a:spcPts val="4000"/>
              </a:lnSpc>
              <a:defRPr sz="3333" b="0" i="0" cap="none" spc="67" baseline="0">
                <a:solidFill>
                  <a:srgbClr val="FFFFFF"/>
                </a:solidFill>
                <a:latin typeface="Verdana"/>
                <a:cs typeface="Verdana"/>
              </a:defRPr>
            </a:lvl1pPr>
          </a:lstStyle>
          <a:p>
            <a:r>
              <a:rPr lang="en-GB" noProof="0"/>
              <a:t>Divider Slide</a:t>
            </a:r>
            <a:br>
              <a:rPr lang="en-GB" noProof="0"/>
            </a:br>
            <a:r>
              <a:rPr lang="en-GB" noProof="0"/>
              <a:t>Second Line Title</a:t>
            </a:r>
          </a:p>
        </p:txBody>
      </p:sp>
    </p:spTree>
    <p:extLst>
      <p:ext uri="{BB962C8B-B14F-4D97-AF65-F5344CB8AC3E}">
        <p14:creationId xmlns:p14="http://schemas.microsoft.com/office/powerpoint/2010/main" val="117132005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GS1 Presentatie Mirjam">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819080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Blanco_GS1 Presentatie Mirjam">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B000E150-4DEF-2B00-2DAE-56FE3CF6F561}"/>
              </a:ext>
            </a:extLst>
          </p:cNvPr>
          <p:cNvSpPr/>
          <p:nvPr userDrawn="1"/>
        </p:nvSpPr>
        <p:spPr>
          <a:xfrm>
            <a:off x="0" y="5637245"/>
            <a:ext cx="2159563" cy="1220755"/>
          </a:xfrm>
          <a:prstGeom prst="rect">
            <a:avLst/>
          </a:prstGeom>
          <a:solidFill>
            <a:schemeClr val="bg1"/>
          </a:solidFill>
          <a:ln w="25400" cap="flat" cmpd="sng" algn="ctr">
            <a:noFill/>
            <a:prstDash val="solid"/>
          </a:ln>
          <a:effectLst/>
        </p:spPr>
        <p:txBody>
          <a:bodyPr rtlCol="0" anchor="ctr"/>
          <a:lstStyle/>
          <a:p>
            <a:pPr marL="0" marR="0" indent="0" algn="ctr" defTabSz="1219170" eaLnBrk="1" fontAlgn="auto" latinLnBrk="0" hangingPunct="1">
              <a:lnSpc>
                <a:spcPct val="100000"/>
              </a:lnSpc>
              <a:spcBef>
                <a:spcPts val="0"/>
              </a:spcBef>
              <a:spcAft>
                <a:spcPts val="0"/>
              </a:spcAft>
              <a:buClrTx/>
              <a:buSzTx/>
              <a:buFontTx/>
              <a:buNone/>
              <a:tabLst/>
            </a:pPr>
            <a:endParaRPr kumimoji="0" lang="nl-NL" sz="2400" b="0" i="0" u="none" strike="noStrike" kern="0" cap="none" spc="0" normalizeH="0" baseline="0" noProof="0">
              <a:ln>
                <a:noFill/>
              </a:ln>
              <a:solidFill>
                <a:sysClr val="window" lastClr="FFFFFF"/>
              </a:solidFill>
              <a:effectLst/>
              <a:uLnTx/>
              <a:uFillTx/>
              <a:latin typeface="Verdana"/>
              <a:ea typeface="+mn-ea"/>
              <a:cs typeface="+mn-cs"/>
            </a:endParaRPr>
          </a:p>
        </p:txBody>
      </p:sp>
    </p:spTree>
    <p:extLst>
      <p:ext uri="{BB962C8B-B14F-4D97-AF65-F5344CB8AC3E}">
        <p14:creationId xmlns:p14="http://schemas.microsoft.com/office/powerpoint/2010/main" val="971773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slideLayout" Target="../slideLayouts/slideLayout25.xml"/><Relationship Id="rId7" Type="http://schemas.openxmlformats.org/officeDocument/2006/relationships/image" Target="../media/image6.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2.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21" Type="http://schemas.openxmlformats.org/officeDocument/2006/relationships/theme" Target="../theme/theme3.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5" Type="http://schemas.openxmlformats.org/officeDocument/2006/relationships/slideLayout" Target="../slideLayouts/slideLayout52.xml"/><Relationship Id="rId10" Type="http://schemas.openxmlformats.org/officeDocument/2006/relationships/image" Target="../media/image10.jpeg"/><Relationship Id="rId4" Type="http://schemas.openxmlformats.org/officeDocument/2006/relationships/slideLayout" Target="../slideLayouts/slideLayout51.xml"/><Relationship Id="rId9"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57.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slideLayout" Target="../slideLayouts/slideLayout75.xml"/><Relationship Id="rId3" Type="http://schemas.openxmlformats.org/officeDocument/2006/relationships/slideLayout" Target="../slideLayouts/slideLayout60.xml"/><Relationship Id="rId21" Type="http://schemas.openxmlformats.org/officeDocument/2006/relationships/image" Target="../media/image11.png"/><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theme" Target="../theme/theme6.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23" Type="http://schemas.openxmlformats.org/officeDocument/2006/relationships/image" Target="../media/image14.png"/><Relationship Id="rId10" Type="http://schemas.openxmlformats.org/officeDocument/2006/relationships/slideLayout" Target="../slideLayouts/slideLayout67.xml"/><Relationship Id="rId19" Type="http://schemas.openxmlformats.org/officeDocument/2006/relationships/slideLayout" Target="../slideLayouts/slideLayout76.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 Id="rId22" Type="http://schemas.openxmlformats.org/officeDocument/2006/relationships/image" Target="../media/image13.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18" Type="http://schemas.openxmlformats.org/officeDocument/2006/relationships/slideLayout" Target="../slideLayouts/slideLayout94.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17" Type="http://schemas.openxmlformats.org/officeDocument/2006/relationships/slideLayout" Target="../slideLayouts/slideLayout93.xml"/><Relationship Id="rId2" Type="http://schemas.openxmlformats.org/officeDocument/2006/relationships/slideLayout" Target="../slideLayouts/slideLayout78.xml"/><Relationship Id="rId16" Type="http://schemas.openxmlformats.org/officeDocument/2006/relationships/slideLayout" Target="../slideLayouts/slideLayout92.xml"/><Relationship Id="rId20" Type="http://schemas.openxmlformats.org/officeDocument/2006/relationships/theme" Target="../theme/theme7.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5" Type="http://schemas.openxmlformats.org/officeDocument/2006/relationships/slideLayout" Target="../slideLayouts/slideLayout91.xml"/><Relationship Id="rId10" Type="http://schemas.openxmlformats.org/officeDocument/2006/relationships/slideLayout" Target="../slideLayouts/slideLayout86.xml"/><Relationship Id="rId19" Type="http://schemas.openxmlformats.org/officeDocument/2006/relationships/slideLayout" Target="../slideLayouts/slideLayout95.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theme" Target="../theme/theme8.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5" Type="http://schemas.openxmlformats.org/officeDocument/2006/relationships/image" Target="../media/image15.jpeg"/><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image" Target="../media/image1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3E64D9FC-DA10-E3B3-0EE2-BDBC8D4D4C33}"/>
              </a:ext>
            </a:extLst>
          </p:cNvPr>
          <p:cNvSpPr/>
          <p:nvPr userDrawn="1"/>
        </p:nvSpPr>
        <p:spPr>
          <a:xfrm>
            <a:off x="0" y="6092825"/>
            <a:ext cx="12192000" cy="765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jdelijke aanduiding voor titel 1">
            <a:extLst>
              <a:ext uri="{FF2B5EF4-FFF2-40B4-BE49-F238E27FC236}">
                <a16:creationId xmlns:a16="http://schemas.microsoft.com/office/drawing/2014/main" id="{9DED728E-CD5E-0D60-5968-8A9CD38B882C}"/>
              </a:ext>
            </a:extLst>
          </p:cNvPr>
          <p:cNvSpPr>
            <a:spLocks noGrp="1"/>
          </p:cNvSpPr>
          <p:nvPr>
            <p:ph type="title"/>
          </p:nvPr>
        </p:nvSpPr>
        <p:spPr>
          <a:xfrm>
            <a:off x="838200" y="548680"/>
            <a:ext cx="10515600" cy="387798"/>
          </a:xfrm>
          <a:prstGeom prst="rect">
            <a:avLst/>
          </a:prstGeom>
        </p:spPr>
        <p:txBody>
          <a:bodyPr vert="horz" lIns="0" tIns="0" rIns="0" bIns="0" rtlCol="0" anchor="t">
            <a:sp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2D83B427-9C01-09BF-361F-C7CC43BD17EE}"/>
              </a:ext>
            </a:extLst>
          </p:cNvPr>
          <p:cNvSpPr>
            <a:spLocks noGrp="1"/>
          </p:cNvSpPr>
          <p:nvPr>
            <p:ph type="body" idx="1"/>
          </p:nvPr>
        </p:nvSpPr>
        <p:spPr>
          <a:xfrm>
            <a:off x="838200" y="1665288"/>
            <a:ext cx="10515600" cy="4211984"/>
          </a:xfrm>
          <a:prstGeom prst="rect">
            <a:avLst/>
          </a:prstGeom>
        </p:spPr>
        <p:txBody>
          <a:bodyPr vert="horz" lIns="0" tIns="0" rIns="0" bIns="0" rtlCol="0">
            <a:noAutofit/>
          </a:bodyPr>
          <a:lstStyle/>
          <a:p>
            <a:pPr lvl="0"/>
            <a:r>
              <a:rPr lang="nl-NL" dirty="0"/>
              <a:t>Druk op tab voor opmaakstijlen van je tekst. Zorg dat je cursor aan het begin van je alinea staat. Shift-tab brengt je terug.</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p:txBody>
      </p:sp>
      <p:sp>
        <p:nvSpPr>
          <p:cNvPr id="4" name="Tijdelijke aanduiding voor datum 3">
            <a:extLst>
              <a:ext uri="{FF2B5EF4-FFF2-40B4-BE49-F238E27FC236}">
                <a16:creationId xmlns:a16="http://schemas.microsoft.com/office/drawing/2014/main" id="{291A23F9-9388-7F45-6613-8D8CA26E45A7}"/>
              </a:ext>
            </a:extLst>
          </p:cNvPr>
          <p:cNvSpPr>
            <a:spLocks noGrp="1"/>
          </p:cNvSpPr>
          <p:nvPr>
            <p:ph type="dt" sz="half" idx="2"/>
          </p:nvPr>
        </p:nvSpPr>
        <p:spPr>
          <a:xfrm>
            <a:off x="9264352" y="6414950"/>
            <a:ext cx="1224136" cy="123111"/>
          </a:xfrm>
          <a:prstGeom prst="rect">
            <a:avLst/>
          </a:prstGeom>
        </p:spPr>
        <p:txBody>
          <a:bodyPr vert="horz" wrap="square" lIns="0" tIns="0" rIns="0" bIns="0" rtlCol="0" anchor="b">
            <a:spAutoFit/>
          </a:bodyPr>
          <a:lstStyle>
            <a:lvl1pPr algn="r">
              <a:defRPr sz="800">
                <a:solidFill>
                  <a:schemeClr val="accent4"/>
                </a:solidFill>
              </a:defRPr>
            </a:lvl1pPr>
          </a:lstStyle>
          <a:p>
            <a:fld id="{5B32EDE5-6BBC-4035-BE1D-DC0BA226465E}" type="datetimeFigureOut">
              <a:rPr lang="nl-NL" smtClean="0"/>
              <a:pPr/>
              <a:t>6-3-2024</a:t>
            </a:fld>
            <a:endParaRPr lang="nl-NL" dirty="0"/>
          </a:p>
        </p:txBody>
      </p:sp>
      <p:sp>
        <p:nvSpPr>
          <p:cNvPr id="6" name="Tijdelijke aanduiding voor dianummer 5">
            <a:extLst>
              <a:ext uri="{FF2B5EF4-FFF2-40B4-BE49-F238E27FC236}">
                <a16:creationId xmlns:a16="http://schemas.microsoft.com/office/drawing/2014/main" id="{7F0EB9F4-FD82-A0DC-0E3A-2C64717F9993}"/>
              </a:ext>
            </a:extLst>
          </p:cNvPr>
          <p:cNvSpPr>
            <a:spLocks noGrp="1"/>
          </p:cNvSpPr>
          <p:nvPr>
            <p:ph type="sldNum" sz="quarter" idx="4"/>
          </p:nvPr>
        </p:nvSpPr>
        <p:spPr>
          <a:xfrm>
            <a:off x="10596500" y="6414950"/>
            <a:ext cx="757300" cy="123111"/>
          </a:xfrm>
          <a:prstGeom prst="rect">
            <a:avLst/>
          </a:prstGeom>
        </p:spPr>
        <p:txBody>
          <a:bodyPr vert="horz" wrap="square" lIns="0" tIns="0" rIns="0" bIns="0" rtlCol="0" anchor="b">
            <a:spAutoFit/>
          </a:bodyPr>
          <a:lstStyle>
            <a:lvl1pPr algn="r">
              <a:defRPr sz="800">
                <a:solidFill>
                  <a:schemeClr val="accent4"/>
                </a:solidFill>
              </a:defRPr>
            </a:lvl1pPr>
          </a:lstStyle>
          <a:p>
            <a:fld id="{CCDA2872-3A18-4E68-9967-ED9B08E0E87C}" type="slidenum">
              <a:rPr lang="nl-NL" smtClean="0"/>
              <a:pPr/>
              <a:t>‹nr.›</a:t>
            </a:fld>
            <a:endParaRPr lang="nl-NL" dirty="0"/>
          </a:p>
        </p:txBody>
      </p:sp>
      <p:pic>
        <p:nvPicPr>
          <p:cNvPr id="1028" name="Picture 4" descr="GS1 Nederland - Personeelensalaris.nl">
            <a:extLst>
              <a:ext uri="{FF2B5EF4-FFF2-40B4-BE49-F238E27FC236}">
                <a16:creationId xmlns:a16="http://schemas.microsoft.com/office/drawing/2014/main" id="{D6F14A43-1AAB-44BC-9F65-0D1BF5E1645B}"/>
              </a:ext>
            </a:extLst>
          </p:cNvPr>
          <p:cNvPicPr>
            <a:picLocks noChangeAspect="1" noChangeArrowheads="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812936" y="6190980"/>
            <a:ext cx="1080120" cy="530074"/>
          </a:xfrm>
          <a:prstGeom prst="rect">
            <a:avLst/>
          </a:prstGeom>
          <a:noFill/>
          <a:extLst>
            <a:ext uri="{909E8E84-426E-40DD-AFC4-6F175D3DCCD1}">
              <a14:hiddenFill xmlns:a14="http://schemas.microsoft.com/office/drawing/2010/main">
                <a:solidFill>
                  <a:srgbClr val="FFFFFF"/>
                </a:solidFill>
              </a14:hiddenFill>
            </a:ext>
          </a:extLst>
        </p:spPr>
      </p:pic>
      <p:sp>
        <p:nvSpPr>
          <p:cNvPr id="5" name="Tijdelijke aanduiding voor voettekst 4">
            <a:extLst>
              <a:ext uri="{FF2B5EF4-FFF2-40B4-BE49-F238E27FC236}">
                <a16:creationId xmlns:a16="http://schemas.microsoft.com/office/drawing/2014/main" id="{0BBCBAC4-6B2F-7F7F-FC07-EBDC6AA5114C}"/>
              </a:ext>
            </a:extLst>
          </p:cNvPr>
          <p:cNvSpPr>
            <a:spLocks noGrp="1"/>
          </p:cNvSpPr>
          <p:nvPr>
            <p:ph type="ftr" sz="quarter" idx="3"/>
          </p:nvPr>
        </p:nvSpPr>
        <p:spPr>
          <a:xfrm>
            <a:off x="2464358" y="6414950"/>
            <a:ext cx="6228692" cy="123111"/>
          </a:xfrm>
          <a:prstGeom prst="rect">
            <a:avLst/>
          </a:prstGeom>
        </p:spPr>
        <p:txBody>
          <a:bodyPr vert="horz" wrap="square" lIns="0" tIns="0" rIns="0" bIns="0" rtlCol="0" anchor="b">
            <a:spAutoFit/>
          </a:bodyPr>
          <a:lstStyle>
            <a:lvl1pPr algn="l">
              <a:defRPr sz="800">
                <a:solidFill>
                  <a:schemeClr val="accent4"/>
                </a:solidFill>
              </a:defRPr>
            </a:lvl1pPr>
          </a:lstStyle>
          <a:p>
            <a:endParaRPr lang="nl-NL" dirty="0"/>
          </a:p>
        </p:txBody>
      </p:sp>
    </p:spTree>
    <p:extLst>
      <p:ext uri="{BB962C8B-B14F-4D97-AF65-F5344CB8AC3E}">
        <p14:creationId xmlns:p14="http://schemas.microsoft.com/office/powerpoint/2010/main" val="3349438595"/>
      </p:ext>
    </p:extLst>
  </p:cSld>
  <p:clrMap bg1="lt1" tx1="dk1" bg2="lt2" tx2="dk2" accent1="accent1" accent2="accent2" accent3="accent3" accent4="accent4" accent5="accent5" accent6="accent6" hlink="hlink" folHlink="folHlink"/>
  <p:sldLayoutIdLst>
    <p:sldLayoutId id="2147483673" r:id="rId1"/>
    <p:sldLayoutId id="2147483684" r:id="rId2"/>
    <p:sldLayoutId id="2147483685" r:id="rId3"/>
    <p:sldLayoutId id="2147483686" r:id="rId4"/>
    <p:sldLayoutId id="2147483674" r:id="rId5"/>
    <p:sldLayoutId id="2147483687" r:id="rId6"/>
    <p:sldLayoutId id="2147483688" r:id="rId7"/>
    <p:sldLayoutId id="2147483689" r:id="rId8"/>
    <p:sldLayoutId id="2147483690" r:id="rId9"/>
    <p:sldLayoutId id="2147483691" r:id="rId10"/>
    <p:sldLayoutId id="214748368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 id="2147483678" r:id="rId20"/>
    <p:sldLayoutId id="2147483679" r:id="rId21"/>
    <p:sldLayoutId id="2147483700" r:id="rId22"/>
  </p:sldLayoutIdLst>
  <p:txStyles>
    <p:titleStyle>
      <a:lvl1pPr algn="l" defTabSz="914377"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0" indent="0" algn="l" defTabSz="914377"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1pPr>
      <a:lvl2pPr marL="177800" indent="-177800" algn="l" defTabSz="914377"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2pPr>
      <a:lvl3pPr marL="450850" indent="-184150" algn="l" defTabSz="914377" rtl="0" eaLnBrk="1" latinLnBrk="0" hangingPunct="1">
        <a:lnSpc>
          <a:spcPct val="90000"/>
        </a:lnSpc>
        <a:spcBef>
          <a:spcPts val="600"/>
        </a:spcBef>
        <a:buFont typeface="Verdana" panose="020B0604030504040204" pitchFamily="34" charset="0"/>
        <a:buChar char="-"/>
        <a:tabLst/>
        <a:defRPr sz="1400" kern="1200">
          <a:solidFill>
            <a:schemeClr val="tx1"/>
          </a:solidFill>
          <a:latin typeface="+mn-lt"/>
          <a:ea typeface="+mn-ea"/>
          <a:cs typeface="+mn-cs"/>
        </a:defRPr>
      </a:lvl3pPr>
      <a:lvl4pPr marL="357188" indent="-357188" algn="l" defTabSz="914377" rtl="0" eaLnBrk="1" latinLnBrk="0" hangingPunct="1">
        <a:lnSpc>
          <a:spcPct val="90000"/>
        </a:lnSpc>
        <a:spcBef>
          <a:spcPts val="600"/>
        </a:spcBef>
        <a:buFont typeface="+mj-lt"/>
        <a:buAutoNum type="arabicPeriod"/>
        <a:defRPr sz="1400" kern="1200">
          <a:solidFill>
            <a:schemeClr val="tx1"/>
          </a:solidFill>
          <a:latin typeface="+mn-lt"/>
          <a:ea typeface="+mn-ea"/>
          <a:cs typeface="+mn-cs"/>
        </a:defRPr>
      </a:lvl4pPr>
      <a:lvl5pPr marL="895350" indent="-361950" algn="l" defTabSz="914377" rtl="0" eaLnBrk="1" latinLnBrk="0" hangingPunct="1">
        <a:lnSpc>
          <a:spcPct val="90000"/>
        </a:lnSpc>
        <a:spcBef>
          <a:spcPts val="600"/>
        </a:spcBef>
        <a:buFont typeface="+mj-lt"/>
        <a:buAutoNum type="alphaLcPeriod"/>
        <a:defRPr sz="1400" kern="1200">
          <a:solidFill>
            <a:schemeClr val="tx1"/>
          </a:solidFill>
          <a:latin typeface="+mn-lt"/>
          <a:ea typeface="+mn-ea"/>
          <a:cs typeface="+mn-cs"/>
        </a:defRPr>
      </a:lvl5pPr>
      <a:lvl6pPr marL="0" indent="0" algn="l" defTabSz="914377" rtl="0" eaLnBrk="1" latinLnBrk="0" hangingPunct="1">
        <a:lnSpc>
          <a:spcPct val="90000"/>
        </a:lnSpc>
        <a:spcBef>
          <a:spcPts val="600"/>
        </a:spcBef>
        <a:buFont typeface="Arial" panose="020B0604020202020204" pitchFamily="34" charset="0"/>
        <a:buChar char="​"/>
        <a:defRPr sz="1400" b="1" kern="1200">
          <a:solidFill>
            <a:schemeClr val="tx1"/>
          </a:solidFill>
          <a:latin typeface="+mn-lt"/>
          <a:ea typeface="+mn-ea"/>
          <a:cs typeface="+mn-cs"/>
        </a:defRPr>
      </a:lvl6pPr>
      <a:lvl7pPr marL="0" indent="0" algn="l" defTabSz="914377" rtl="0" eaLnBrk="1" latinLnBrk="0" hangingPunct="1">
        <a:lnSpc>
          <a:spcPct val="90000"/>
        </a:lnSpc>
        <a:spcBef>
          <a:spcPts val="600"/>
        </a:spcBef>
        <a:buFont typeface="Arial" panose="020B0604020202020204" pitchFamily="34" charset="0"/>
        <a:buChar char="​"/>
        <a:defRPr sz="1400" b="1" i="1" kern="1200">
          <a:solidFill>
            <a:schemeClr val="tx1"/>
          </a:solidFill>
          <a:latin typeface="+mn-lt"/>
          <a:ea typeface="+mn-ea"/>
          <a:cs typeface="+mn-cs"/>
        </a:defRPr>
      </a:lvl7pPr>
      <a:lvl8pPr marL="0" indent="0" algn="l" defTabSz="914377" rtl="0" eaLnBrk="1" latinLnBrk="0" hangingPunct="1">
        <a:lnSpc>
          <a:spcPct val="90000"/>
        </a:lnSpc>
        <a:spcBef>
          <a:spcPts val="600"/>
        </a:spcBef>
        <a:buFont typeface="Arial" panose="020B0604020202020204" pitchFamily="34" charset="0"/>
        <a:buChar char="​"/>
        <a:defRPr sz="1400" i="1" kern="1200">
          <a:solidFill>
            <a:schemeClr val="tx1"/>
          </a:solidFill>
          <a:latin typeface="+mn-lt"/>
          <a:ea typeface="+mn-ea"/>
          <a:cs typeface="+mn-cs"/>
        </a:defRPr>
      </a:lvl8pPr>
      <a:lvl9pPr marL="0" indent="0" algn="l" defTabSz="914377" rtl="0" eaLnBrk="1" latinLnBrk="0" hangingPunct="1">
        <a:lnSpc>
          <a:spcPct val="90000"/>
        </a:lnSpc>
        <a:spcBef>
          <a:spcPts val="600"/>
        </a:spcBef>
        <a:buFont typeface="Arial" panose="020B0604020202020204" pitchFamily="34" charset="0"/>
        <a:buChar char="​"/>
        <a:defRPr sz="1800" b="1" kern="1200">
          <a:solidFill>
            <a:schemeClr val="tx1"/>
          </a:solidFill>
          <a:latin typeface="+mn-lt"/>
          <a:ea typeface="+mn-ea"/>
          <a:cs typeface="+mn-cs"/>
        </a:defRPr>
      </a:lvl9pPr>
    </p:bodyStyle>
    <p:otherStyle>
      <a:defPPr>
        <a:defRPr lang="nl-NL"/>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40" userDrawn="1">
          <p15:clr>
            <a:srgbClr val="7295C0"/>
          </p15:clr>
        </p15:guide>
        <p15:guide id="2" pos="528" userDrawn="1">
          <p15:clr>
            <a:srgbClr val="7295C0"/>
          </p15:clr>
        </p15:guide>
        <p15:guide id="3" pos="7152" userDrawn="1">
          <p15:clr>
            <a:srgbClr val="7295C0"/>
          </p15:clr>
        </p15:guide>
        <p15:guide id="4" orient="horz" pos="344" userDrawn="1">
          <p15:clr>
            <a:srgbClr val="7295C0"/>
          </p15:clr>
        </p15:guide>
        <p15:guide id="7" orient="horz" pos="1048" userDrawn="1">
          <p15:clr>
            <a:srgbClr val="7295C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7"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C5DD0C18-D0FD-FBBE-63CA-247A4A718DE8}"/>
              </a:ext>
            </a:extLst>
          </p:cNvPr>
          <p:cNvSpPr/>
          <p:nvPr userDrawn="1"/>
        </p:nvSpPr>
        <p:spPr>
          <a:xfrm>
            <a:off x="1760474" y="5829267"/>
            <a:ext cx="10431527" cy="1028733"/>
          </a:xfrm>
          <a:prstGeom prst="rect">
            <a:avLst/>
          </a:prstGeom>
          <a:solidFill>
            <a:schemeClr val="bg1"/>
          </a:solidFill>
          <a:ln w="25400" cap="flat" cmpd="sng" algn="ctr">
            <a:noFill/>
            <a:prstDash val="solid"/>
          </a:ln>
          <a:effectLst/>
        </p:spPr>
        <p:txBody>
          <a:bodyPr rtlCol="0" anchor="ctr"/>
          <a:lstStyle/>
          <a:p>
            <a:pPr marL="0" marR="0" indent="0" algn="ctr" defTabSz="1219170" eaLnBrk="1" fontAlgn="auto" latinLnBrk="0" hangingPunct="1">
              <a:lnSpc>
                <a:spcPct val="100000"/>
              </a:lnSpc>
              <a:spcBef>
                <a:spcPts val="0"/>
              </a:spcBef>
              <a:spcAft>
                <a:spcPts val="0"/>
              </a:spcAft>
              <a:buClrTx/>
              <a:buSzTx/>
              <a:buFontTx/>
              <a:buNone/>
              <a:tabLst/>
            </a:pPr>
            <a:endParaRPr kumimoji="0" lang="nl-NL" sz="2400" b="0" i="0" u="none" strike="noStrike" kern="0" cap="none" spc="0" normalizeH="0" baseline="0" noProof="0">
              <a:ln>
                <a:noFill/>
              </a:ln>
              <a:solidFill>
                <a:sysClr val="window" lastClr="FFFFFF"/>
              </a:solidFill>
              <a:effectLst/>
              <a:uLnTx/>
              <a:uFillTx/>
              <a:latin typeface="Verdana"/>
              <a:ea typeface="+mn-ea"/>
              <a:cs typeface="+mn-cs"/>
            </a:endParaRPr>
          </a:p>
        </p:txBody>
      </p:sp>
      <p:sp>
        <p:nvSpPr>
          <p:cNvPr id="2" name="Rechthoek 1">
            <a:extLst>
              <a:ext uri="{FF2B5EF4-FFF2-40B4-BE49-F238E27FC236}">
                <a16:creationId xmlns:a16="http://schemas.microsoft.com/office/drawing/2014/main" id="{EA6EDDB9-3E4C-1C6A-E47D-7843758D3661}"/>
              </a:ext>
            </a:extLst>
          </p:cNvPr>
          <p:cNvSpPr/>
          <p:nvPr userDrawn="1"/>
        </p:nvSpPr>
        <p:spPr>
          <a:xfrm>
            <a:off x="1" y="5236144"/>
            <a:ext cx="12192001" cy="874121"/>
          </a:xfrm>
          <a:prstGeom prst="rect">
            <a:avLst/>
          </a:prstGeom>
          <a:solidFill>
            <a:schemeClr val="bg1"/>
          </a:solidFill>
          <a:ln w="25400" cap="flat" cmpd="sng" algn="ctr">
            <a:noFill/>
            <a:prstDash val="solid"/>
          </a:ln>
          <a:effectLst/>
        </p:spPr>
        <p:txBody>
          <a:bodyPr rtlCol="0" anchor="ctr"/>
          <a:lstStyle/>
          <a:p>
            <a:pPr marL="0" marR="0" indent="0" algn="ctr" defTabSz="1219170" eaLnBrk="1" fontAlgn="auto" latinLnBrk="0" hangingPunct="1">
              <a:lnSpc>
                <a:spcPct val="100000"/>
              </a:lnSpc>
              <a:spcBef>
                <a:spcPts val="0"/>
              </a:spcBef>
              <a:spcAft>
                <a:spcPts val="0"/>
              </a:spcAft>
              <a:buClrTx/>
              <a:buSzTx/>
              <a:buFontTx/>
              <a:buNone/>
              <a:tabLst/>
            </a:pPr>
            <a:endParaRPr kumimoji="0" lang="nl-NL" sz="2400" b="0" i="0" u="none" strike="noStrike" kern="0" cap="none" spc="0" normalizeH="0" baseline="0" noProof="0">
              <a:ln>
                <a:noFill/>
              </a:ln>
              <a:solidFill>
                <a:sysClr val="window" lastClr="FFFFFF"/>
              </a:solidFill>
              <a:effectLst/>
              <a:uLnTx/>
              <a:uFillTx/>
              <a:latin typeface="Verdana"/>
              <a:ea typeface="+mn-ea"/>
              <a:cs typeface="+mn-cs"/>
            </a:endParaRPr>
          </a:p>
        </p:txBody>
      </p:sp>
      <p:pic>
        <p:nvPicPr>
          <p:cNvPr id="5" name="Afbeelding 4">
            <a:extLst>
              <a:ext uri="{FF2B5EF4-FFF2-40B4-BE49-F238E27FC236}">
                <a16:creationId xmlns:a16="http://schemas.microsoft.com/office/drawing/2014/main" id="{5A2EC9FE-464F-1CB1-DDC1-17383697E7C7}"/>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581515" y="6179407"/>
            <a:ext cx="2810396" cy="487997"/>
          </a:xfrm>
          <a:prstGeom prst="rect">
            <a:avLst/>
          </a:prstGeom>
        </p:spPr>
      </p:pic>
    </p:spTree>
    <p:extLst>
      <p:ext uri="{BB962C8B-B14F-4D97-AF65-F5344CB8AC3E}">
        <p14:creationId xmlns:p14="http://schemas.microsoft.com/office/powerpoint/2010/main" val="1967215025"/>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Lst>
  <p:hf hdr="0" ftr="0" dt="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3521152"/>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 id="2147483734" r:id="rId19"/>
    <p:sldLayoutId id="2147483735" r:id="rId20"/>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9"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C5DD0C18-D0FD-FBBE-63CA-247A4A718DE8}"/>
              </a:ext>
            </a:extLst>
          </p:cNvPr>
          <p:cNvSpPr/>
          <p:nvPr userDrawn="1"/>
        </p:nvSpPr>
        <p:spPr>
          <a:xfrm>
            <a:off x="1760474" y="5829267"/>
            <a:ext cx="10431527" cy="1028733"/>
          </a:xfrm>
          <a:prstGeom prst="rect">
            <a:avLst/>
          </a:prstGeom>
          <a:solidFill>
            <a:schemeClr val="bg1"/>
          </a:solidFill>
          <a:ln w="25400" cap="flat" cmpd="sng" algn="ctr">
            <a:noFill/>
            <a:prstDash val="solid"/>
          </a:ln>
          <a:effectLst/>
        </p:spPr>
        <p:txBody>
          <a:bodyPr rtlCol="0" anchor="ctr"/>
          <a:lstStyle/>
          <a:p>
            <a:pPr marL="0" marR="0" indent="0" algn="ctr" defTabSz="1219170" eaLnBrk="1" fontAlgn="auto" latinLnBrk="0" hangingPunct="1">
              <a:lnSpc>
                <a:spcPct val="100000"/>
              </a:lnSpc>
              <a:spcBef>
                <a:spcPts val="0"/>
              </a:spcBef>
              <a:spcAft>
                <a:spcPts val="0"/>
              </a:spcAft>
              <a:buClrTx/>
              <a:buSzTx/>
              <a:buFontTx/>
              <a:buNone/>
              <a:tabLst/>
            </a:pPr>
            <a:endParaRPr kumimoji="0" lang="nl-NL" sz="2400" b="0" i="0" u="none" strike="noStrike" kern="0" cap="none" spc="0" normalizeH="0" baseline="0" noProof="0">
              <a:ln>
                <a:noFill/>
              </a:ln>
              <a:solidFill>
                <a:sysClr val="window" lastClr="FFFFFF"/>
              </a:solidFill>
              <a:effectLst/>
              <a:uLnTx/>
              <a:uFillTx/>
              <a:latin typeface="Verdana"/>
              <a:ea typeface="+mn-ea"/>
              <a:cs typeface="+mn-cs"/>
            </a:endParaRPr>
          </a:p>
        </p:txBody>
      </p:sp>
      <p:sp>
        <p:nvSpPr>
          <p:cNvPr id="2" name="Rechthoek 1">
            <a:extLst>
              <a:ext uri="{FF2B5EF4-FFF2-40B4-BE49-F238E27FC236}">
                <a16:creationId xmlns:a16="http://schemas.microsoft.com/office/drawing/2014/main" id="{EA6EDDB9-3E4C-1C6A-E47D-7843758D3661}"/>
              </a:ext>
            </a:extLst>
          </p:cNvPr>
          <p:cNvSpPr/>
          <p:nvPr userDrawn="1"/>
        </p:nvSpPr>
        <p:spPr>
          <a:xfrm>
            <a:off x="1" y="5236144"/>
            <a:ext cx="12192001" cy="874121"/>
          </a:xfrm>
          <a:prstGeom prst="rect">
            <a:avLst/>
          </a:prstGeom>
          <a:solidFill>
            <a:schemeClr val="bg1"/>
          </a:solidFill>
          <a:ln w="25400" cap="flat" cmpd="sng" algn="ctr">
            <a:noFill/>
            <a:prstDash val="solid"/>
          </a:ln>
          <a:effectLst/>
        </p:spPr>
        <p:txBody>
          <a:bodyPr rtlCol="0" anchor="ctr"/>
          <a:lstStyle/>
          <a:p>
            <a:pPr marL="0" marR="0" indent="0" algn="ctr" defTabSz="1219170" eaLnBrk="1" fontAlgn="auto" latinLnBrk="0" hangingPunct="1">
              <a:lnSpc>
                <a:spcPct val="100000"/>
              </a:lnSpc>
              <a:spcBef>
                <a:spcPts val="0"/>
              </a:spcBef>
              <a:spcAft>
                <a:spcPts val="0"/>
              </a:spcAft>
              <a:buClrTx/>
              <a:buSzTx/>
              <a:buFontTx/>
              <a:buNone/>
              <a:tabLst/>
            </a:pPr>
            <a:endParaRPr kumimoji="0" lang="nl-NL" sz="2400" b="0" i="0" u="none" strike="noStrike" kern="0" cap="none" spc="0" normalizeH="0" baseline="0" noProof="0">
              <a:ln>
                <a:noFill/>
              </a:ln>
              <a:solidFill>
                <a:sysClr val="window" lastClr="FFFFFF"/>
              </a:solidFill>
              <a:effectLst/>
              <a:uLnTx/>
              <a:uFillTx/>
              <a:latin typeface="Verdana"/>
              <a:ea typeface="+mn-ea"/>
              <a:cs typeface="+mn-cs"/>
            </a:endParaRPr>
          </a:p>
        </p:txBody>
      </p:sp>
      <p:pic>
        <p:nvPicPr>
          <p:cNvPr id="6" name="Afbeelding 5" descr="Afbeelding met tekst, clipart&#10;&#10;Automatisch gegenereerde beschrijving">
            <a:extLst>
              <a:ext uri="{FF2B5EF4-FFF2-40B4-BE49-F238E27FC236}">
                <a16:creationId xmlns:a16="http://schemas.microsoft.com/office/drawing/2014/main" id="{AEC86D15-0A42-1E07-29A8-694258894CBC}"/>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581516" y="6167873"/>
            <a:ext cx="1105521" cy="499532"/>
          </a:xfrm>
          <a:prstGeom prst="rect">
            <a:avLst/>
          </a:prstGeom>
        </p:spPr>
      </p:pic>
    </p:spTree>
    <p:extLst>
      <p:ext uri="{BB962C8B-B14F-4D97-AF65-F5344CB8AC3E}">
        <p14:creationId xmlns:p14="http://schemas.microsoft.com/office/powerpoint/2010/main" val="1923481195"/>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Lst>
  <p:hf hdr="0" ftr="0" dt="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6" name="Text Placeholder 19"/>
          <p:cNvSpPr txBox="1">
            <a:spLocks/>
          </p:cNvSpPr>
          <p:nvPr/>
        </p:nvSpPr>
        <p:spPr>
          <a:xfrm>
            <a:off x="7377000" y="6389313"/>
            <a:ext cx="3098609" cy="169455"/>
          </a:xfrm>
          <a:prstGeom prst="rect">
            <a:avLst/>
          </a:prstGeom>
        </p:spPr>
        <p:txBody>
          <a:bodyPr lIns="0" tIns="0" rIns="0" bIns="0"/>
          <a:lstStyle>
            <a:lvl1pPr marL="0" marR="0" indent="0" algn="r" defTabSz="457155" rtl="0" eaLnBrk="1" fontAlgn="base" latinLnBrk="0" hangingPunct="1">
              <a:lnSpc>
                <a:spcPct val="100000"/>
              </a:lnSpc>
              <a:spcBef>
                <a:spcPct val="20000"/>
              </a:spcBef>
              <a:spcAft>
                <a:spcPct val="0"/>
              </a:spcAft>
              <a:buClr>
                <a:schemeClr val="accent1"/>
              </a:buClr>
              <a:buSzTx/>
              <a:buFont typeface="Arial"/>
              <a:buNone/>
              <a:tabLst/>
              <a:defRPr sz="600" b="0" kern="1200" cap="none" spc="0" baseline="0">
                <a:solidFill>
                  <a:schemeClr val="tx1"/>
                </a:solidFill>
                <a:latin typeface="Verdana"/>
                <a:ea typeface="ＭＳ Ｐゴシック" charset="0"/>
                <a:cs typeface="Verdana"/>
              </a:defRPr>
            </a:lvl1pPr>
            <a:lvl2pPr marL="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2pPr>
            <a:lvl3pPr marL="557784" indent="-285750" algn="l" defTabSz="457155" rtl="0" eaLnBrk="1" fontAlgn="base" hangingPunct="1">
              <a:lnSpc>
                <a:spcPts val="2500"/>
              </a:lnSpc>
              <a:spcBef>
                <a:spcPts val="400"/>
              </a:spcBef>
              <a:spcAft>
                <a:spcPct val="0"/>
              </a:spcAft>
              <a:buClr>
                <a:schemeClr val="accent1"/>
              </a:buClr>
              <a:buFont typeface="Lucida Grande"/>
              <a:buChar char="­"/>
              <a:defRPr sz="1700" kern="1200">
                <a:solidFill>
                  <a:srgbClr val="002C6C"/>
                </a:solidFill>
                <a:latin typeface="Verdana"/>
                <a:ea typeface="ＭＳ Ｐゴシック" charset="0"/>
                <a:cs typeface="Verdana"/>
              </a:defRPr>
            </a:lvl3pPr>
            <a:lvl4pPr marL="82296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4pPr>
            <a:lvl5pPr marL="1051560" indent="-228578" algn="l" defTabSz="457155" rtl="0" eaLnBrk="1" fontAlgn="base" hangingPunct="1">
              <a:lnSpc>
                <a:spcPts val="2500"/>
              </a:lnSpc>
              <a:spcBef>
                <a:spcPts val="400"/>
              </a:spcBef>
              <a:spcAft>
                <a:spcPct val="0"/>
              </a:spcAft>
              <a:buClr>
                <a:schemeClr val="accent1"/>
              </a:buClr>
              <a:buSzPct val="100000"/>
              <a:buFont typeface="Lucida Grande"/>
              <a:buChar char="­"/>
              <a:defRPr sz="1700" kern="1200">
                <a:solidFill>
                  <a:srgbClr val="002C6C"/>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r>
              <a:rPr lang="en-GB" sz="800" noProof="0" dirty="0">
                <a:solidFill>
                  <a:srgbClr val="454545"/>
                </a:solidFill>
              </a:rPr>
              <a:t>© GS1</a:t>
            </a:r>
            <a:r>
              <a:rPr lang="en-GB" sz="800" baseline="0" noProof="0" dirty="0">
                <a:solidFill>
                  <a:srgbClr val="454545"/>
                </a:solidFill>
              </a:rPr>
              <a:t> Nederland</a:t>
            </a:r>
            <a:endParaRPr lang="en-GB" sz="800" noProof="0" dirty="0">
              <a:solidFill>
                <a:srgbClr val="454545"/>
              </a:solidFill>
            </a:endParaRPr>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8641" y="6188885"/>
            <a:ext cx="1049716" cy="514836"/>
          </a:xfrm>
          <a:prstGeom prst="rect">
            <a:avLst/>
          </a:prstGeom>
        </p:spPr>
      </p:pic>
      <p:sp>
        <p:nvSpPr>
          <p:cNvPr id="9" name="Slide Number Placeholder 9"/>
          <p:cNvSpPr>
            <a:spLocks noGrp="1"/>
          </p:cNvSpPr>
          <p:nvPr>
            <p:ph type="sldNum" sz="quarter" idx="4"/>
          </p:nvPr>
        </p:nvSpPr>
        <p:spPr>
          <a:xfrm>
            <a:off x="11263314" y="6346174"/>
            <a:ext cx="330047" cy="200260"/>
          </a:xfrm>
          <a:prstGeom prst="rect">
            <a:avLst/>
          </a:prstGeom>
        </p:spPr>
        <p:txBody>
          <a:bodyPr vert="horz" wrap="square" lIns="0" tIns="0" rIns="0" bIns="0" numCol="1" anchor="ctr" anchorCtr="0" compatLnSpc="1">
            <a:prstTxWarp prst="textNoShape">
              <a:avLst/>
            </a:prstTxWarp>
          </a:bodyPr>
          <a:lstStyle>
            <a:lvl1pPr algn="r">
              <a:defRPr sz="933" smtClean="0">
                <a:solidFill>
                  <a:srgbClr val="454545"/>
                </a:solidFill>
                <a:latin typeface="Verdana"/>
                <a:cs typeface="Verdana"/>
              </a:defRPr>
            </a:lvl1pPr>
          </a:lstStyle>
          <a:p>
            <a:pPr fontAlgn="base">
              <a:spcAft>
                <a:spcPct val="0"/>
              </a:spcAft>
              <a:defRPr/>
            </a:pPr>
            <a:fld id="{4472AB7F-E8D0-4874-A9B8-335B68DC5F05}" type="slidenum">
              <a:rPr lang="en-GB" noProof="0" smtClean="0"/>
              <a:pPr fontAlgn="base">
                <a:spcAft>
                  <a:spcPct val="0"/>
                </a:spcAft>
                <a:defRPr/>
              </a:pPr>
              <a:t>‹nr.›</a:t>
            </a:fld>
            <a:endParaRPr lang="en-GB" noProof="0"/>
          </a:p>
        </p:txBody>
      </p:sp>
    </p:spTree>
    <p:extLst>
      <p:ext uri="{BB962C8B-B14F-4D97-AF65-F5344CB8AC3E}">
        <p14:creationId xmlns:p14="http://schemas.microsoft.com/office/powerpoint/2010/main" val="290743671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Lst>
  <p:hf hdr="0" ftr="0" dt="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595049" y="1230575"/>
            <a:ext cx="11000051" cy="85992"/>
          </a:xfrm>
          <a:prstGeom prst="rect">
            <a:avLst/>
          </a:prstGeom>
          <a:solidFill>
            <a:srgbClr val="00B6DE"/>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noProof="0"/>
          </a:p>
        </p:txBody>
      </p:sp>
      <p:sp>
        <p:nvSpPr>
          <p:cNvPr id="11" name="Text Placeholder 19"/>
          <p:cNvSpPr txBox="1">
            <a:spLocks/>
          </p:cNvSpPr>
          <p:nvPr/>
        </p:nvSpPr>
        <p:spPr>
          <a:xfrm>
            <a:off x="7649501" y="6389313"/>
            <a:ext cx="2826108" cy="149993"/>
          </a:xfrm>
          <a:prstGeom prst="rect">
            <a:avLst/>
          </a:prstGeom>
        </p:spPr>
        <p:txBody>
          <a:bodyPr lIns="0" tIns="0" rIns="0" bIns="0"/>
          <a:lstStyle>
            <a:lvl1pPr marL="0" marR="0" indent="0" algn="r" defTabSz="457155" rtl="0" eaLnBrk="1" fontAlgn="base" latinLnBrk="0" hangingPunct="1">
              <a:lnSpc>
                <a:spcPct val="100000"/>
              </a:lnSpc>
              <a:spcBef>
                <a:spcPct val="20000"/>
              </a:spcBef>
              <a:spcAft>
                <a:spcPct val="0"/>
              </a:spcAft>
              <a:buClr>
                <a:schemeClr val="accent1"/>
              </a:buClr>
              <a:buSzTx/>
              <a:buFont typeface="Arial"/>
              <a:buNone/>
              <a:tabLst/>
              <a:defRPr sz="600" b="0" kern="1200" cap="none" spc="0" baseline="0">
                <a:solidFill>
                  <a:schemeClr val="tx1"/>
                </a:solidFill>
                <a:latin typeface="Verdana"/>
                <a:ea typeface="ＭＳ Ｐゴシック" charset="0"/>
                <a:cs typeface="Verdana"/>
              </a:defRPr>
            </a:lvl1pPr>
            <a:lvl2pPr marL="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2pPr>
            <a:lvl3pPr marL="557784" indent="-285750" algn="l" defTabSz="457155" rtl="0" eaLnBrk="1" fontAlgn="base" hangingPunct="1">
              <a:lnSpc>
                <a:spcPts val="2500"/>
              </a:lnSpc>
              <a:spcBef>
                <a:spcPts val="400"/>
              </a:spcBef>
              <a:spcAft>
                <a:spcPct val="0"/>
              </a:spcAft>
              <a:buClr>
                <a:schemeClr val="accent1"/>
              </a:buClr>
              <a:buFont typeface="Lucida Grande"/>
              <a:buChar char="­"/>
              <a:defRPr sz="1700" kern="1200">
                <a:solidFill>
                  <a:srgbClr val="002C6C"/>
                </a:solidFill>
                <a:latin typeface="Verdana"/>
                <a:ea typeface="ＭＳ Ｐゴシック" charset="0"/>
                <a:cs typeface="Verdana"/>
              </a:defRPr>
            </a:lvl3pPr>
            <a:lvl4pPr marL="82296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4pPr>
            <a:lvl5pPr marL="1051560" indent="-228578" algn="l" defTabSz="457155" rtl="0" eaLnBrk="1" fontAlgn="base" hangingPunct="1">
              <a:lnSpc>
                <a:spcPts val="2500"/>
              </a:lnSpc>
              <a:spcBef>
                <a:spcPts val="400"/>
              </a:spcBef>
              <a:spcAft>
                <a:spcPct val="0"/>
              </a:spcAft>
              <a:buClr>
                <a:schemeClr val="accent1"/>
              </a:buClr>
              <a:buSzPct val="100000"/>
              <a:buFont typeface="Lucida Grande"/>
              <a:buChar char="­"/>
              <a:defRPr sz="1700" kern="1200">
                <a:solidFill>
                  <a:srgbClr val="002C6C"/>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r>
              <a:rPr lang="en-GB" sz="800" noProof="0" dirty="0">
                <a:solidFill>
                  <a:srgbClr val="454545"/>
                </a:solidFill>
              </a:rPr>
              <a:t>© GS1</a:t>
            </a:r>
            <a:r>
              <a:rPr lang="en-GB" sz="800" baseline="0" noProof="0" dirty="0">
                <a:solidFill>
                  <a:srgbClr val="454545"/>
                </a:solidFill>
              </a:rPr>
              <a:t> </a:t>
            </a:r>
            <a:r>
              <a:rPr lang="en-GB" sz="800" noProof="0" dirty="0">
                <a:solidFill>
                  <a:srgbClr val="454545"/>
                </a:solidFill>
              </a:rPr>
              <a:t>2024</a:t>
            </a:r>
          </a:p>
        </p:txBody>
      </p:sp>
      <p:pic>
        <p:nvPicPr>
          <p:cNvPr id="12" name="Picture 11"/>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82896" y="6194747"/>
            <a:ext cx="1750185" cy="514836"/>
          </a:xfrm>
          <a:prstGeom prst="rect">
            <a:avLst/>
          </a:prstGeom>
        </p:spPr>
      </p:pic>
      <p:sp>
        <p:nvSpPr>
          <p:cNvPr id="13" name="Slide Number Placeholder 9"/>
          <p:cNvSpPr>
            <a:spLocks noGrp="1"/>
          </p:cNvSpPr>
          <p:nvPr>
            <p:ph type="sldNum" sz="quarter" idx="4"/>
          </p:nvPr>
        </p:nvSpPr>
        <p:spPr>
          <a:xfrm>
            <a:off x="11263314" y="6346174"/>
            <a:ext cx="330047" cy="200260"/>
          </a:xfrm>
          <a:prstGeom prst="rect">
            <a:avLst/>
          </a:prstGeom>
        </p:spPr>
        <p:txBody>
          <a:bodyPr vert="horz" wrap="square" lIns="0" tIns="0" rIns="0" bIns="0" numCol="1" anchor="ctr" anchorCtr="0" compatLnSpc="1">
            <a:prstTxWarp prst="textNoShape">
              <a:avLst/>
            </a:prstTxWarp>
          </a:bodyPr>
          <a:lstStyle>
            <a:lvl1pPr algn="r">
              <a:defRPr sz="933" smtClean="0">
                <a:solidFill>
                  <a:srgbClr val="454545"/>
                </a:solidFill>
                <a:latin typeface="Verdana"/>
                <a:cs typeface="Verdana"/>
              </a:defRPr>
            </a:lvl1pPr>
          </a:lstStyle>
          <a:p>
            <a:pPr fontAlgn="base">
              <a:spcAft>
                <a:spcPct val="0"/>
              </a:spcAft>
              <a:defRPr/>
            </a:pPr>
            <a:fld id="{4472AB7F-E8D0-4874-A9B8-335B68DC5F05}" type="slidenum">
              <a:rPr lang="en-GB" noProof="0" smtClean="0"/>
              <a:pPr fontAlgn="base">
                <a:spcAft>
                  <a:spcPct val="0"/>
                </a:spcAft>
                <a:defRPr/>
              </a:pPr>
              <a:t>‹nr.›</a:t>
            </a:fld>
            <a:endParaRPr lang="en-GB" noProof="0"/>
          </a:p>
        </p:txBody>
      </p:sp>
      <p:sp>
        <p:nvSpPr>
          <p:cNvPr id="16" name="Title Placeholder 1"/>
          <p:cNvSpPr>
            <a:spLocks noGrp="1"/>
          </p:cNvSpPr>
          <p:nvPr>
            <p:ph type="title"/>
          </p:nvPr>
        </p:nvSpPr>
        <p:spPr bwMode="auto">
          <a:xfrm>
            <a:off x="596640" y="230191"/>
            <a:ext cx="9969761" cy="906196"/>
          </a:xfrm>
          <a:prstGeom prst="rect">
            <a:avLst/>
          </a:prstGeom>
          <a:noFill/>
          <a:ln>
            <a:noFill/>
          </a:ln>
        </p:spPr>
        <p:txBody>
          <a:bodyPr vert="horz" wrap="square" lIns="0" tIns="45716" rIns="0" bIns="45716" numCol="1" anchor="ctr" anchorCtr="0" compatLnSpc="1">
            <a:prstTxWarp prst="textNoShape">
              <a:avLst/>
            </a:prstTxWarp>
          </a:bodyPr>
          <a:lstStyle/>
          <a:p>
            <a:pPr lvl="0"/>
            <a:r>
              <a:rPr lang="en-GB" noProof="0"/>
              <a:t>Click to Edit Title</a:t>
            </a:r>
          </a:p>
        </p:txBody>
      </p:sp>
      <p:sp>
        <p:nvSpPr>
          <p:cNvPr id="8" name="Rectangle 7"/>
          <p:cNvSpPr/>
          <p:nvPr/>
        </p:nvSpPr>
        <p:spPr>
          <a:xfrm>
            <a:off x="10666919" y="220423"/>
            <a:ext cx="923584" cy="923584"/>
          </a:xfrm>
          <a:prstGeom prst="rect">
            <a:avLst/>
          </a:prstGeom>
          <a:blipFill rotWithShape="1">
            <a:blip r:embed="rId23"/>
            <a:stretch>
              <a:fillRect/>
            </a:stretch>
          </a:blip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noProof="0">
              <a:solidFill>
                <a:schemeClr val="bg2"/>
              </a:solidFill>
            </a:endParaRPr>
          </a:p>
        </p:txBody>
      </p:sp>
    </p:spTree>
    <p:extLst>
      <p:ext uri="{BB962C8B-B14F-4D97-AF65-F5344CB8AC3E}">
        <p14:creationId xmlns:p14="http://schemas.microsoft.com/office/powerpoint/2010/main" val="2440128136"/>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 id="2147483765" r:id="rId17"/>
    <p:sldLayoutId id="2147483766" r:id="rId18"/>
    <p:sldLayoutId id="2147483767" r:id="rId19"/>
  </p:sldLayoutIdLst>
  <p:hf hdr="0" ftr="0" dt="0"/>
  <p:txStyles>
    <p:titleStyle>
      <a:lvl1pPr algn="l" defTabSz="609525" rtl="0" eaLnBrk="1" fontAlgn="base" hangingPunct="1">
        <a:spcBef>
          <a:spcPct val="0"/>
        </a:spcBef>
        <a:spcAft>
          <a:spcPct val="0"/>
        </a:spcAft>
        <a:defRPr sz="3333"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p:titleStyle>
    <p:bodyStyle>
      <a:lvl1pPr marL="479988" marR="0" indent="-380990" algn="l" defTabSz="609525" rtl="0" eaLnBrk="1" fontAlgn="base" latinLnBrk="0" hangingPunct="1">
        <a:lnSpc>
          <a:spcPct val="110000"/>
        </a:lnSpc>
        <a:spcBef>
          <a:spcPts val="533"/>
        </a:spcBef>
        <a:spcAft>
          <a:spcPct val="0"/>
        </a:spcAft>
        <a:buClr>
          <a:schemeClr val="accent1"/>
        </a:buClr>
        <a:buSzTx/>
        <a:buFont typeface="Arial"/>
        <a:buChar char="•"/>
        <a:tabLst/>
        <a:defRPr sz="2267" b="0" i="0" kern="1200" baseline="0">
          <a:solidFill>
            <a:schemeClr val="tx2"/>
          </a:solidFill>
          <a:latin typeface="Verdana"/>
          <a:ea typeface="ＭＳ Ｐゴシック" charset="0"/>
          <a:cs typeface="Verdana"/>
        </a:defRPr>
      </a:lvl1pPr>
      <a:lvl2pPr marL="743981" marR="0" indent="-380990" algn="l" defTabSz="609525" rtl="0" eaLnBrk="1" fontAlgn="base" latinLnBrk="0" hangingPunct="1">
        <a:lnSpc>
          <a:spcPct val="110000"/>
        </a:lnSpc>
        <a:spcBef>
          <a:spcPts val="533"/>
        </a:spcBef>
        <a:spcAft>
          <a:spcPct val="0"/>
        </a:spcAft>
        <a:buClr>
          <a:schemeClr val="accent1"/>
        </a:buClr>
        <a:buSzTx/>
        <a:buFont typeface="Lucida Grande"/>
        <a:buChar char="­"/>
        <a:tabLst/>
        <a:defRPr sz="2267" b="0" i="0" kern="1200">
          <a:solidFill>
            <a:schemeClr val="tx2"/>
          </a:solidFill>
          <a:latin typeface="Verdana"/>
          <a:ea typeface="ＭＳ Ｐゴシック" charset="0"/>
          <a:cs typeface="Verdana"/>
        </a:defRPr>
      </a:lvl2pPr>
      <a:lvl3pPr marL="1099173" indent="-380990" algn="l" defTabSz="609525" rtl="0" eaLnBrk="1" fontAlgn="base" hangingPunct="1">
        <a:lnSpc>
          <a:spcPct val="110000"/>
        </a:lnSpc>
        <a:spcBef>
          <a:spcPts val="533"/>
        </a:spcBef>
        <a:spcAft>
          <a:spcPct val="0"/>
        </a:spcAft>
        <a:buClr>
          <a:schemeClr val="accent1"/>
        </a:buClr>
        <a:buFont typeface="Arial"/>
        <a:buChar char="•"/>
        <a:defRPr sz="2267" b="0" i="0" kern="1200">
          <a:solidFill>
            <a:schemeClr val="tx2"/>
          </a:solidFill>
          <a:latin typeface="Verdana"/>
          <a:ea typeface="ＭＳ Ｐゴシック" charset="0"/>
          <a:cs typeface="Verdana"/>
        </a:defRPr>
      </a:lvl3pPr>
      <a:lvl4pPr marL="1401565" indent="-304763" algn="l" defTabSz="609525" rtl="0" eaLnBrk="1" fontAlgn="base" hangingPunct="1">
        <a:lnSpc>
          <a:spcPct val="110000"/>
        </a:lnSpc>
        <a:spcBef>
          <a:spcPts val="533"/>
        </a:spcBef>
        <a:spcAft>
          <a:spcPct val="0"/>
        </a:spcAft>
        <a:buClr>
          <a:schemeClr val="accent1"/>
        </a:buClr>
        <a:buFont typeface="Lucida Grande"/>
        <a:buChar char="­"/>
        <a:defRPr sz="2267" b="0" i="0" kern="1200">
          <a:solidFill>
            <a:schemeClr val="tx2"/>
          </a:solidFill>
          <a:latin typeface="Verdana"/>
          <a:ea typeface="ＭＳ Ｐゴシック" charset="0"/>
          <a:cs typeface="Verdana"/>
        </a:defRPr>
      </a:lvl4pPr>
      <a:lvl5pPr marL="1689558" indent="-304763" algn="l" defTabSz="609525" rtl="0" eaLnBrk="1" fontAlgn="base" hangingPunct="1">
        <a:lnSpc>
          <a:spcPct val="110000"/>
        </a:lnSpc>
        <a:spcBef>
          <a:spcPts val="533"/>
        </a:spcBef>
        <a:spcAft>
          <a:spcPct val="0"/>
        </a:spcAft>
        <a:buClr>
          <a:schemeClr val="accent1"/>
        </a:buClr>
        <a:buSzPct val="100000"/>
        <a:buFont typeface="Arial"/>
        <a:buChar char="•"/>
        <a:defRPr sz="2267" b="0" i="0" kern="1200">
          <a:solidFill>
            <a:schemeClr val="tx2"/>
          </a:solidFill>
          <a:latin typeface="Verdana"/>
          <a:ea typeface="ＭＳ Ｐゴシック" charset="0"/>
          <a:cs typeface="Verdana"/>
        </a:defRPr>
      </a:lvl5pPr>
      <a:lvl6pPr marL="3352388" indent="-304763" algn="l" defTabSz="609525" rtl="0" eaLnBrk="1" latinLnBrk="0" hangingPunct="1">
        <a:spcBef>
          <a:spcPct val="20000"/>
        </a:spcBef>
        <a:buFont typeface="Arial"/>
        <a:buChar char="•"/>
        <a:defRPr sz="2667" kern="1200">
          <a:solidFill>
            <a:schemeClr val="tx1"/>
          </a:solidFill>
          <a:latin typeface="+mn-lt"/>
          <a:ea typeface="+mn-ea"/>
          <a:cs typeface="+mn-cs"/>
        </a:defRPr>
      </a:lvl6pPr>
      <a:lvl7pPr marL="3961913" indent="-304763" algn="l" defTabSz="609525" rtl="0" eaLnBrk="1" latinLnBrk="0" hangingPunct="1">
        <a:spcBef>
          <a:spcPct val="20000"/>
        </a:spcBef>
        <a:buFont typeface="Arial"/>
        <a:buChar char="•"/>
        <a:defRPr sz="2667" kern="1200">
          <a:solidFill>
            <a:schemeClr val="tx1"/>
          </a:solidFill>
          <a:latin typeface="+mn-lt"/>
          <a:ea typeface="+mn-ea"/>
          <a:cs typeface="+mn-cs"/>
        </a:defRPr>
      </a:lvl7pPr>
      <a:lvl8pPr marL="4571439" indent="-304763" algn="l" defTabSz="609525" rtl="0" eaLnBrk="1" latinLnBrk="0" hangingPunct="1">
        <a:spcBef>
          <a:spcPct val="20000"/>
        </a:spcBef>
        <a:buFont typeface="Arial"/>
        <a:buChar char="•"/>
        <a:defRPr sz="2667" kern="1200">
          <a:solidFill>
            <a:schemeClr val="tx1"/>
          </a:solidFill>
          <a:latin typeface="+mn-lt"/>
          <a:ea typeface="+mn-ea"/>
          <a:cs typeface="+mn-cs"/>
        </a:defRPr>
      </a:lvl8pPr>
      <a:lvl9pPr marL="5180965" indent="-304763" algn="l" defTabSz="60952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25" rtl="0" eaLnBrk="1" latinLnBrk="0" hangingPunct="1">
        <a:defRPr sz="2400" kern="1200">
          <a:solidFill>
            <a:schemeClr val="tx1"/>
          </a:solidFill>
          <a:latin typeface="+mn-lt"/>
          <a:ea typeface="+mn-ea"/>
          <a:cs typeface="+mn-cs"/>
        </a:defRPr>
      </a:lvl1pPr>
      <a:lvl2pPr marL="609525" algn="l" defTabSz="609525" rtl="0" eaLnBrk="1" latinLnBrk="0" hangingPunct="1">
        <a:defRPr sz="2400" kern="1200">
          <a:solidFill>
            <a:schemeClr val="tx1"/>
          </a:solidFill>
          <a:latin typeface="+mn-lt"/>
          <a:ea typeface="+mn-ea"/>
          <a:cs typeface="+mn-cs"/>
        </a:defRPr>
      </a:lvl2pPr>
      <a:lvl3pPr marL="1219050" algn="l" defTabSz="609525" rtl="0" eaLnBrk="1" latinLnBrk="0" hangingPunct="1">
        <a:defRPr sz="2400" kern="1200">
          <a:solidFill>
            <a:schemeClr val="tx1"/>
          </a:solidFill>
          <a:latin typeface="+mn-lt"/>
          <a:ea typeface="+mn-ea"/>
          <a:cs typeface="+mn-cs"/>
        </a:defRPr>
      </a:lvl3pPr>
      <a:lvl4pPr marL="1828576" algn="l" defTabSz="609525" rtl="0" eaLnBrk="1" latinLnBrk="0" hangingPunct="1">
        <a:defRPr sz="2400" kern="1200">
          <a:solidFill>
            <a:schemeClr val="tx1"/>
          </a:solidFill>
          <a:latin typeface="+mn-lt"/>
          <a:ea typeface="+mn-ea"/>
          <a:cs typeface="+mn-cs"/>
        </a:defRPr>
      </a:lvl4pPr>
      <a:lvl5pPr marL="2438102" algn="l" defTabSz="609525" rtl="0" eaLnBrk="1" latinLnBrk="0" hangingPunct="1">
        <a:defRPr sz="2400" kern="1200">
          <a:solidFill>
            <a:schemeClr val="tx1"/>
          </a:solidFill>
          <a:latin typeface="+mn-lt"/>
          <a:ea typeface="+mn-ea"/>
          <a:cs typeface="+mn-cs"/>
        </a:defRPr>
      </a:lvl5pPr>
      <a:lvl6pPr marL="3047626" algn="l" defTabSz="609525" rtl="0" eaLnBrk="1" latinLnBrk="0" hangingPunct="1">
        <a:defRPr sz="2400" kern="1200">
          <a:solidFill>
            <a:schemeClr val="tx1"/>
          </a:solidFill>
          <a:latin typeface="+mn-lt"/>
          <a:ea typeface="+mn-ea"/>
          <a:cs typeface="+mn-cs"/>
        </a:defRPr>
      </a:lvl6pPr>
      <a:lvl7pPr marL="3657151" algn="l" defTabSz="609525" rtl="0" eaLnBrk="1" latinLnBrk="0" hangingPunct="1">
        <a:defRPr sz="2400" kern="1200">
          <a:solidFill>
            <a:schemeClr val="tx1"/>
          </a:solidFill>
          <a:latin typeface="+mn-lt"/>
          <a:ea typeface="+mn-ea"/>
          <a:cs typeface="+mn-cs"/>
        </a:defRPr>
      </a:lvl7pPr>
      <a:lvl8pPr marL="4266676" algn="l" defTabSz="609525" rtl="0" eaLnBrk="1" latinLnBrk="0" hangingPunct="1">
        <a:defRPr sz="2400" kern="1200">
          <a:solidFill>
            <a:schemeClr val="tx1"/>
          </a:solidFill>
          <a:latin typeface="+mn-lt"/>
          <a:ea typeface="+mn-ea"/>
          <a:cs typeface="+mn-cs"/>
        </a:defRPr>
      </a:lvl8pPr>
      <a:lvl9pPr marL="4876202" algn="l" defTabSz="609525"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6963335"/>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 id="2147483786" r:id="rId18"/>
    <p:sldLayoutId id="2147483787" r:id="rId19"/>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4"/>
          <a:stretch>
            <a:fillRect/>
          </a:stretch>
        </a:blipFill>
        <a:effectLst/>
      </p:bgPr>
    </p:bg>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C5DD0C18-D0FD-FBBE-63CA-247A4A718DE8}"/>
              </a:ext>
            </a:extLst>
          </p:cNvPr>
          <p:cNvSpPr/>
          <p:nvPr userDrawn="1"/>
        </p:nvSpPr>
        <p:spPr>
          <a:xfrm>
            <a:off x="1760474" y="5829267"/>
            <a:ext cx="10431527" cy="1028733"/>
          </a:xfrm>
          <a:prstGeom prst="rect">
            <a:avLst/>
          </a:prstGeom>
          <a:solidFill>
            <a:schemeClr val="bg1"/>
          </a:solidFill>
          <a:ln w="25400" cap="flat" cmpd="sng" algn="ctr">
            <a:noFill/>
            <a:prstDash val="solid"/>
          </a:ln>
          <a:effectLst/>
        </p:spPr>
        <p:txBody>
          <a:bodyPr rtlCol="0" anchor="ctr"/>
          <a:lstStyle/>
          <a:p>
            <a:pPr marL="0" marR="0" indent="0" algn="ctr" defTabSz="1219170" eaLnBrk="1" fontAlgn="auto" latinLnBrk="0" hangingPunct="1">
              <a:lnSpc>
                <a:spcPct val="100000"/>
              </a:lnSpc>
              <a:spcBef>
                <a:spcPts val="0"/>
              </a:spcBef>
              <a:spcAft>
                <a:spcPts val="0"/>
              </a:spcAft>
              <a:buClrTx/>
              <a:buSzTx/>
              <a:buFontTx/>
              <a:buNone/>
              <a:tabLst/>
            </a:pPr>
            <a:endParaRPr kumimoji="0" lang="nl-NL" sz="2400" b="0" i="0" u="none" strike="noStrike" kern="0" cap="none" spc="0" normalizeH="0" baseline="0" noProof="0">
              <a:ln>
                <a:noFill/>
              </a:ln>
              <a:solidFill>
                <a:sysClr val="window" lastClr="FFFFFF"/>
              </a:solidFill>
              <a:effectLst/>
              <a:uLnTx/>
              <a:uFillTx/>
              <a:latin typeface="Verdana"/>
              <a:ea typeface="+mn-ea"/>
              <a:cs typeface="+mn-cs"/>
            </a:endParaRPr>
          </a:p>
        </p:txBody>
      </p:sp>
      <p:sp>
        <p:nvSpPr>
          <p:cNvPr id="2" name="Rechthoek 1">
            <a:extLst>
              <a:ext uri="{FF2B5EF4-FFF2-40B4-BE49-F238E27FC236}">
                <a16:creationId xmlns:a16="http://schemas.microsoft.com/office/drawing/2014/main" id="{EA6EDDB9-3E4C-1C6A-E47D-7843758D3661}"/>
              </a:ext>
            </a:extLst>
          </p:cNvPr>
          <p:cNvSpPr/>
          <p:nvPr userDrawn="1"/>
        </p:nvSpPr>
        <p:spPr>
          <a:xfrm>
            <a:off x="1" y="5236144"/>
            <a:ext cx="12192001" cy="874121"/>
          </a:xfrm>
          <a:prstGeom prst="rect">
            <a:avLst/>
          </a:prstGeom>
          <a:solidFill>
            <a:schemeClr val="bg1"/>
          </a:solidFill>
          <a:ln w="25400" cap="flat" cmpd="sng" algn="ctr">
            <a:noFill/>
            <a:prstDash val="solid"/>
          </a:ln>
          <a:effectLst/>
        </p:spPr>
        <p:txBody>
          <a:bodyPr rtlCol="0" anchor="ctr"/>
          <a:lstStyle/>
          <a:p>
            <a:pPr marL="0" marR="0" indent="0" algn="ctr" defTabSz="1219170" eaLnBrk="1" fontAlgn="auto" latinLnBrk="0" hangingPunct="1">
              <a:lnSpc>
                <a:spcPct val="100000"/>
              </a:lnSpc>
              <a:spcBef>
                <a:spcPts val="0"/>
              </a:spcBef>
              <a:spcAft>
                <a:spcPts val="0"/>
              </a:spcAft>
              <a:buClrTx/>
              <a:buSzTx/>
              <a:buFontTx/>
              <a:buNone/>
              <a:tabLst/>
            </a:pPr>
            <a:endParaRPr kumimoji="0" lang="nl-NL" sz="2400" b="0" i="0" u="none" strike="noStrike" kern="0" cap="none" spc="0" normalizeH="0" baseline="0" noProof="0">
              <a:ln>
                <a:noFill/>
              </a:ln>
              <a:solidFill>
                <a:sysClr val="window" lastClr="FFFFFF"/>
              </a:solidFill>
              <a:effectLst/>
              <a:uLnTx/>
              <a:uFillTx/>
              <a:latin typeface="Verdana"/>
              <a:ea typeface="+mn-ea"/>
              <a:cs typeface="+mn-cs"/>
            </a:endParaRPr>
          </a:p>
        </p:txBody>
      </p:sp>
      <p:pic>
        <p:nvPicPr>
          <p:cNvPr id="6" name="Afbeelding 5" descr="Afbeelding met tekst, illustratie&#10;&#10;Automatisch gegenereerde beschrijving">
            <a:extLst>
              <a:ext uri="{FF2B5EF4-FFF2-40B4-BE49-F238E27FC236}">
                <a16:creationId xmlns:a16="http://schemas.microsoft.com/office/drawing/2014/main" id="{3C9ED7FB-3B7D-40C3-B8B4-3D0EDBF81DC5}"/>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27381" y="6102999"/>
            <a:ext cx="1316779" cy="594989"/>
          </a:xfrm>
          <a:prstGeom prst="rect">
            <a:avLst/>
          </a:prstGeom>
        </p:spPr>
      </p:pic>
    </p:spTree>
    <p:extLst>
      <p:ext uri="{BB962C8B-B14F-4D97-AF65-F5344CB8AC3E}">
        <p14:creationId xmlns:p14="http://schemas.microsoft.com/office/powerpoint/2010/main" val="1901515660"/>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Lst>
  <p:hf hdr="0" ftr="0" dt="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emf"/><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8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2.xml"/></Relationships>
</file>

<file path=ppt/slides/_rels/slide1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6.xml"/><Relationship Id="rId4" Type="http://schemas.openxmlformats.org/officeDocument/2006/relationships/image" Target="../media/image46.png"/></Relationships>
</file>

<file path=ppt/slides/_rels/slide1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2.xml"/></Relationships>
</file>

<file path=ppt/slides/_rels/slide17.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3.xml"/><Relationship Id="rId5" Type="http://schemas.openxmlformats.org/officeDocument/2006/relationships/image" Target="../media/image19.JPG"/><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emf"/><Relationship Id="rId7" Type="http://schemas.openxmlformats.org/officeDocument/2006/relationships/image" Target="../media/image35.emf"/><Relationship Id="rId2" Type="http://schemas.openxmlformats.org/officeDocument/2006/relationships/notesSlide" Target="../notesSlides/notesSlide5.xml"/><Relationship Id="rId1" Type="http://schemas.openxmlformats.org/officeDocument/2006/relationships/slideLayout" Target="../slideLayouts/slideLayout54.xml"/><Relationship Id="rId6" Type="http://schemas.openxmlformats.org/officeDocument/2006/relationships/image" Target="../media/image34.emf"/><Relationship Id="rId5" Type="http://schemas.openxmlformats.org/officeDocument/2006/relationships/image" Target="../media/image33.emf"/><Relationship Id="rId10" Type="http://schemas.openxmlformats.org/officeDocument/2006/relationships/image" Target="../media/image38.emf"/><Relationship Id="rId4" Type="http://schemas.openxmlformats.org/officeDocument/2006/relationships/image" Target="../media/image32.emf"/><Relationship Id="rId9" Type="http://schemas.openxmlformats.org/officeDocument/2006/relationships/image" Target="../media/image37.png"/></Relationships>
</file>

<file path=ppt/slides/_rels/slide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8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9.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el 36">
            <a:extLst>
              <a:ext uri="{FF2B5EF4-FFF2-40B4-BE49-F238E27FC236}">
                <a16:creationId xmlns:a16="http://schemas.microsoft.com/office/drawing/2014/main" id="{05E258AC-3979-9B4D-CCEA-D95D5352B8A5}"/>
              </a:ext>
            </a:extLst>
          </p:cNvPr>
          <p:cNvSpPr>
            <a:spLocks noGrp="1"/>
          </p:cNvSpPr>
          <p:nvPr>
            <p:ph type="ctrTitle"/>
          </p:nvPr>
        </p:nvSpPr>
        <p:spPr>
          <a:xfrm>
            <a:off x="1127448" y="3179701"/>
            <a:ext cx="6336704" cy="498598"/>
          </a:xfrm>
        </p:spPr>
        <p:txBody>
          <a:bodyPr/>
          <a:lstStyle/>
          <a:p>
            <a:r>
              <a:rPr lang="nl-NL" dirty="0"/>
              <a:t>GS1 en Duurzaamheid</a:t>
            </a:r>
          </a:p>
        </p:txBody>
      </p:sp>
      <p:sp>
        <p:nvSpPr>
          <p:cNvPr id="38" name="Ondertitel 37">
            <a:extLst>
              <a:ext uri="{FF2B5EF4-FFF2-40B4-BE49-F238E27FC236}">
                <a16:creationId xmlns:a16="http://schemas.microsoft.com/office/drawing/2014/main" id="{EBCBDD88-61D8-B803-B1E3-6525727817A2}"/>
              </a:ext>
            </a:extLst>
          </p:cNvPr>
          <p:cNvSpPr>
            <a:spLocks noGrp="1"/>
          </p:cNvSpPr>
          <p:nvPr>
            <p:ph type="subTitle" idx="1"/>
          </p:nvPr>
        </p:nvSpPr>
        <p:spPr>
          <a:xfrm>
            <a:off x="1127448" y="5156793"/>
            <a:ext cx="6336704" cy="520142"/>
          </a:xfrm>
        </p:spPr>
        <p:txBody>
          <a:bodyPr/>
          <a:lstStyle/>
          <a:p>
            <a:r>
              <a:rPr lang="nl-NL" dirty="0"/>
              <a:t>LVO congres Hilversum 7 maart 2024</a:t>
            </a:r>
          </a:p>
          <a:p>
            <a:r>
              <a:rPr lang="nl-NL" dirty="0"/>
              <a:t>Hans Lunenborg, sectormanager Healthcare GS1 Nederland</a:t>
            </a:r>
          </a:p>
        </p:txBody>
      </p:sp>
      <p:sp>
        <p:nvSpPr>
          <p:cNvPr id="5" name="Tijdelijke aanduiding voor afbeelding 4">
            <a:extLst>
              <a:ext uri="{FF2B5EF4-FFF2-40B4-BE49-F238E27FC236}">
                <a16:creationId xmlns:a16="http://schemas.microsoft.com/office/drawing/2014/main" id="{0A7AB20D-7128-6390-639A-59DFC99CBE92}"/>
              </a:ext>
            </a:extLst>
          </p:cNvPr>
          <p:cNvSpPr>
            <a:spLocks noGrp="1"/>
          </p:cNvSpPr>
          <p:nvPr>
            <p:ph type="pic" sz="quarter" idx="11"/>
          </p:nvPr>
        </p:nvSpPr>
        <p:spPr/>
      </p:sp>
    </p:spTree>
    <p:extLst>
      <p:ext uri="{BB962C8B-B14F-4D97-AF65-F5344CB8AC3E}">
        <p14:creationId xmlns:p14="http://schemas.microsoft.com/office/powerpoint/2010/main" val="394021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D9B064-7C70-E9C9-41BA-395998193FE1}"/>
              </a:ext>
            </a:extLst>
          </p:cNvPr>
          <p:cNvSpPr>
            <a:spLocks noGrp="1"/>
          </p:cNvSpPr>
          <p:nvPr>
            <p:ph type="title"/>
          </p:nvPr>
        </p:nvSpPr>
        <p:spPr/>
        <p:txBody>
          <a:bodyPr/>
          <a:lstStyle/>
          <a:p>
            <a:r>
              <a:rPr lang="nl-NL" dirty="0">
                <a:solidFill>
                  <a:schemeClr val="tx2"/>
                </a:solidFill>
              </a:rPr>
              <a:t>Registratie implantaten</a:t>
            </a:r>
            <a:endParaRPr lang="nl-NL" dirty="0"/>
          </a:p>
        </p:txBody>
      </p:sp>
      <p:grpSp>
        <p:nvGrpSpPr>
          <p:cNvPr id="4" name="Groep 3">
            <a:extLst>
              <a:ext uri="{FF2B5EF4-FFF2-40B4-BE49-F238E27FC236}">
                <a16:creationId xmlns:a16="http://schemas.microsoft.com/office/drawing/2014/main" id="{A164CD0C-4374-5A71-F7FC-1A65FA32FBA7}"/>
              </a:ext>
            </a:extLst>
          </p:cNvPr>
          <p:cNvGrpSpPr/>
          <p:nvPr/>
        </p:nvGrpSpPr>
        <p:grpSpPr>
          <a:xfrm>
            <a:off x="4079777" y="2943977"/>
            <a:ext cx="7380367" cy="3058924"/>
            <a:chOff x="3059832" y="2207982"/>
            <a:chExt cx="5535275" cy="2294193"/>
          </a:xfrm>
        </p:grpSpPr>
        <p:pic>
          <p:nvPicPr>
            <p:cNvPr id="5" name="Afbeelding 4">
              <a:extLst>
                <a:ext uri="{FF2B5EF4-FFF2-40B4-BE49-F238E27FC236}">
                  <a16:creationId xmlns:a16="http://schemas.microsoft.com/office/drawing/2014/main" id="{42D1D30A-6D1B-AB7F-2958-A52399F91009}"/>
                </a:ext>
              </a:extLst>
            </p:cNvPr>
            <p:cNvPicPr>
              <a:picLocks noChangeAspect="1"/>
            </p:cNvPicPr>
            <p:nvPr/>
          </p:nvPicPr>
          <p:blipFill>
            <a:blip r:embed="rId2"/>
            <a:stretch>
              <a:fillRect/>
            </a:stretch>
          </p:blipFill>
          <p:spPr>
            <a:xfrm>
              <a:off x="3059832" y="2207982"/>
              <a:ext cx="5535275" cy="2103617"/>
            </a:xfrm>
            <a:prstGeom prst="rect">
              <a:avLst/>
            </a:prstGeom>
          </p:spPr>
        </p:pic>
        <p:sp>
          <p:nvSpPr>
            <p:cNvPr id="6" name="Tekstvak 5">
              <a:extLst>
                <a:ext uri="{FF2B5EF4-FFF2-40B4-BE49-F238E27FC236}">
                  <a16:creationId xmlns:a16="http://schemas.microsoft.com/office/drawing/2014/main" id="{816249AF-84F8-54D0-7717-7EA0E614F676}"/>
                </a:ext>
              </a:extLst>
            </p:cNvPr>
            <p:cNvSpPr txBox="1"/>
            <p:nvPr/>
          </p:nvSpPr>
          <p:spPr>
            <a:xfrm>
              <a:off x="3635896" y="4155926"/>
              <a:ext cx="4464496" cy="346249"/>
            </a:xfrm>
            <a:prstGeom prst="rect">
              <a:avLst/>
            </a:prstGeom>
            <a:solidFill>
              <a:srgbClr val="F4F4F4"/>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454545"/>
                </a:solidFill>
                <a:effectLst/>
                <a:uLnTx/>
                <a:uFillTx/>
                <a:latin typeface="Verdana"/>
                <a:ea typeface="+mn-ea"/>
                <a:cs typeface="+mn-cs"/>
              </a:endParaRPr>
            </a:p>
          </p:txBody>
        </p:sp>
        <p:sp>
          <p:nvSpPr>
            <p:cNvPr id="7" name="Tekstvak 6">
              <a:extLst>
                <a:ext uri="{FF2B5EF4-FFF2-40B4-BE49-F238E27FC236}">
                  <a16:creationId xmlns:a16="http://schemas.microsoft.com/office/drawing/2014/main" id="{14E6CC90-26C0-F6E7-738C-369FBFAD913F}"/>
                </a:ext>
              </a:extLst>
            </p:cNvPr>
            <p:cNvSpPr txBox="1"/>
            <p:nvPr/>
          </p:nvSpPr>
          <p:spPr>
            <a:xfrm>
              <a:off x="3419872" y="4126330"/>
              <a:ext cx="1080120" cy="22309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333" b="1" i="0" u="none" strike="noStrike" kern="1200" cap="none" spc="0" normalizeH="0" baseline="0" noProof="0" dirty="0">
                  <a:ln>
                    <a:noFill/>
                  </a:ln>
                  <a:solidFill>
                    <a:srgbClr val="002060"/>
                  </a:solidFill>
                  <a:effectLst/>
                  <a:uLnTx/>
                  <a:uFillTx/>
                  <a:latin typeface="Verdana"/>
                  <a:ea typeface="+mn-ea"/>
                  <a:cs typeface="+mn-cs"/>
                </a:rPr>
                <a:t>Leverancier</a:t>
              </a:r>
            </a:p>
          </p:txBody>
        </p:sp>
        <p:sp>
          <p:nvSpPr>
            <p:cNvPr id="8" name="Tekstvak 7">
              <a:extLst>
                <a:ext uri="{FF2B5EF4-FFF2-40B4-BE49-F238E27FC236}">
                  <a16:creationId xmlns:a16="http://schemas.microsoft.com/office/drawing/2014/main" id="{CD6B105D-919A-D5D0-4CD8-C268BE486A8E}"/>
                </a:ext>
              </a:extLst>
            </p:cNvPr>
            <p:cNvSpPr txBox="1"/>
            <p:nvPr/>
          </p:nvSpPr>
          <p:spPr>
            <a:xfrm>
              <a:off x="5364088" y="4146128"/>
              <a:ext cx="1345183" cy="22309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333" b="1" i="0" u="none" strike="noStrike" kern="1200" cap="none" spc="0" normalizeH="0" baseline="0" noProof="0">
                  <a:ln>
                    <a:noFill/>
                  </a:ln>
                  <a:solidFill>
                    <a:srgbClr val="002060"/>
                  </a:solidFill>
                  <a:effectLst/>
                  <a:uLnTx/>
                  <a:uFillTx/>
                  <a:latin typeface="Verdana"/>
                  <a:ea typeface="+mn-ea"/>
                  <a:cs typeface="+mn-cs"/>
                </a:rPr>
                <a:t>GDSN datapool</a:t>
              </a:r>
            </a:p>
          </p:txBody>
        </p:sp>
        <p:sp>
          <p:nvSpPr>
            <p:cNvPr id="9" name="Tekstvak 8">
              <a:extLst>
                <a:ext uri="{FF2B5EF4-FFF2-40B4-BE49-F238E27FC236}">
                  <a16:creationId xmlns:a16="http://schemas.microsoft.com/office/drawing/2014/main" id="{E31184D8-624F-4F44-56D7-ACE98891725D}"/>
                </a:ext>
              </a:extLst>
            </p:cNvPr>
            <p:cNvSpPr txBox="1"/>
            <p:nvPr/>
          </p:nvSpPr>
          <p:spPr>
            <a:xfrm>
              <a:off x="7220599" y="2360735"/>
              <a:ext cx="1345183" cy="22309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333" b="1" i="0" u="none" strike="noStrike" kern="1200" cap="none" spc="0" normalizeH="0" baseline="0" noProof="0" dirty="0">
                  <a:ln>
                    <a:noFill/>
                  </a:ln>
                  <a:solidFill>
                    <a:srgbClr val="002060"/>
                  </a:solidFill>
                  <a:effectLst/>
                  <a:uLnTx/>
                  <a:uFillTx/>
                  <a:latin typeface="Verdana"/>
                  <a:ea typeface="+mn-ea"/>
                  <a:cs typeface="+mn-cs"/>
                </a:rPr>
                <a:t>Zorginstelling</a:t>
              </a:r>
            </a:p>
          </p:txBody>
        </p:sp>
      </p:grpSp>
      <p:sp>
        <p:nvSpPr>
          <p:cNvPr id="10" name="Tijdelijke aanduiding voor tekst 3">
            <a:extLst>
              <a:ext uri="{FF2B5EF4-FFF2-40B4-BE49-F238E27FC236}">
                <a16:creationId xmlns:a16="http://schemas.microsoft.com/office/drawing/2014/main" id="{9FBE1C2E-A2F9-B982-147A-3D49384A7D3D}"/>
              </a:ext>
            </a:extLst>
          </p:cNvPr>
          <p:cNvSpPr txBox="1">
            <a:spLocks/>
          </p:cNvSpPr>
          <p:nvPr/>
        </p:nvSpPr>
        <p:spPr>
          <a:xfrm>
            <a:off x="719667" y="1596599"/>
            <a:ext cx="5142919" cy="4006343"/>
          </a:xfrm>
          <a:prstGeom prst="rect">
            <a:avLst/>
          </a:prstGeom>
        </p:spPr>
        <p:txBody>
          <a:bodyPr/>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457189" marR="0" lvl="0" indent="-457189" algn="l" defTabSz="609585" rtl="0" eaLnBrk="1" fontAlgn="auto" latinLnBrk="0" hangingPunct="1">
              <a:lnSpc>
                <a:spcPct val="100000"/>
              </a:lnSpc>
              <a:spcBef>
                <a:spcPct val="20000"/>
              </a:spcBef>
              <a:spcAft>
                <a:spcPts val="0"/>
              </a:spcAft>
              <a:buClrTx/>
              <a:buSzTx/>
              <a:buFont typeface="Arial"/>
              <a:buChar char="•"/>
              <a:tabLst/>
              <a:defRPr/>
            </a:pPr>
            <a:r>
              <a:rPr kumimoji="0" lang="nl-NL" sz="1400" b="0" i="0" u="none" strike="noStrike" kern="1200" cap="none" spc="0" normalizeH="0" baseline="0" noProof="0" dirty="0">
                <a:ln>
                  <a:noFill/>
                </a:ln>
                <a:solidFill>
                  <a:srgbClr val="002C6C"/>
                </a:solidFill>
                <a:effectLst/>
                <a:uLnTx/>
                <a:uFillTx/>
                <a:latin typeface="Verdana"/>
                <a:ea typeface="+mn-ea"/>
                <a:cs typeface="+mn-cs"/>
              </a:rPr>
              <a:t>Landelijk implantaten register (LIR)</a:t>
            </a:r>
          </a:p>
          <a:p>
            <a:pPr marL="457189" marR="0" lvl="0" indent="-457189" algn="l" defTabSz="609585" rtl="0" eaLnBrk="1" fontAlgn="auto" latinLnBrk="0" hangingPunct="1">
              <a:lnSpc>
                <a:spcPct val="100000"/>
              </a:lnSpc>
              <a:spcBef>
                <a:spcPct val="20000"/>
              </a:spcBef>
              <a:spcAft>
                <a:spcPts val="0"/>
              </a:spcAft>
              <a:buClrTx/>
              <a:buSzTx/>
              <a:buFont typeface="Arial"/>
              <a:buChar char="•"/>
              <a:tabLst/>
              <a:defRPr/>
            </a:pPr>
            <a:r>
              <a:rPr kumimoji="0" lang="nl-NL" sz="1400" b="0" i="0" u="none" strike="noStrike" kern="1200" cap="none" spc="0" normalizeH="0" baseline="0" noProof="0" dirty="0">
                <a:ln>
                  <a:noFill/>
                </a:ln>
                <a:solidFill>
                  <a:srgbClr val="002C6C"/>
                </a:solidFill>
                <a:effectLst/>
                <a:uLnTx/>
                <a:uFillTx/>
                <a:latin typeface="Verdana"/>
                <a:ea typeface="+mn-ea"/>
                <a:cs typeface="+mn-cs"/>
              </a:rPr>
              <a:t>Kwaliteitsregisters</a:t>
            </a:r>
          </a:p>
          <a:p>
            <a:pPr marL="457189" marR="0" lvl="0" indent="-457189" algn="l" defTabSz="609585" rtl="0" eaLnBrk="1" fontAlgn="auto" latinLnBrk="0" hangingPunct="1">
              <a:lnSpc>
                <a:spcPct val="100000"/>
              </a:lnSpc>
              <a:spcBef>
                <a:spcPct val="20000"/>
              </a:spcBef>
              <a:spcAft>
                <a:spcPts val="0"/>
              </a:spcAft>
              <a:buClrTx/>
              <a:buSzTx/>
              <a:buFont typeface="Arial"/>
              <a:buChar char="•"/>
              <a:tabLst/>
              <a:defRPr/>
            </a:pPr>
            <a:r>
              <a:rPr kumimoji="0" lang="nl-NL" sz="1400" b="0" i="0" u="none" strike="noStrike" kern="1200" cap="none" spc="0" normalizeH="0" baseline="0" noProof="0" dirty="0">
                <a:ln>
                  <a:noFill/>
                </a:ln>
                <a:solidFill>
                  <a:srgbClr val="002C6C"/>
                </a:solidFill>
                <a:effectLst/>
                <a:uLnTx/>
                <a:uFillTx/>
                <a:latin typeface="Verdana"/>
                <a:ea typeface="+mn-ea"/>
                <a:cs typeface="+mn-cs"/>
              </a:rPr>
              <a:t>Registratie aan de bron</a:t>
            </a:r>
          </a:p>
          <a:p>
            <a:pPr marL="457189" marR="0" lvl="0" indent="-457189" algn="l" defTabSz="609585" rtl="0" eaLnBrk="1" fontAlgn="auto" latinLnBrk="0" hangingPunct="1">
              <a:lnSpc>
                <a:spcPct val="100000"/>
              </a:lnSpc>
              <a:spcBef>
                <a:spcPct val="20000"/>
              </a:spcBef>
              <a:spcAft>
                <a:spcPts val="0"/>
              </a:spcAft>
              <a:buClrTx/>
              <a:buSzTx/>
              <a:buFont typeface="Arial"/>
              <a:buChar char="•"/>
              <a:tabLst/>
              <a:defRPr/>
            </a:pPr>
            <a:endParaRPr kumimoji="0" lang="nl-NL" sz="1400" b="0" i="0" u="none" strike="noStrike" kern="1200" cap="none" spc="0" normalizeH="0" baseline="0" noProof="0" dirty="0">
              <a:ln>
                <a:noFill/>
              </a:ln>
              <a:solidFill>
                <a:srgbClr val="002C6C"/>
              </a:solidFill>
              <a:effectLst/>
              <a:uLnTx/>
              <a:uFillTx/>
              <a:latin typeface="Verdana"/>
              <a:ea typeface="+mn-ea"/>
              <a:cs typeface="+mn-cs"/>
            </a:endParaRPr>
          </a:p>
          <a:p>
            <a:pPr marL="457189" marR="0" lvl="0" indent="-457189" algn="l" defTabSz="609585" rtl="0" eaLnBrk="1" fontAlgn="auto" latinLnBrk="0" hangingPunct="1">
              <a:lnSpc>
                <a:spcPct val="100000"/>
              </a:lnSpc>
              <a:spcBef>
                <a:spcPct val="20000"/>
              </a:spcBef>
              <a:spcAft>
                <a:spcPts val="0"/>
              </a:spcAft>
              <a:buClrTx/>
              <a:buSzTx/>
              <a:buFont typeface="Arial"/>
              <a:buChar char="•"/>
              <a:tabLst/>
              <a:defRPr/>
            </a:pPr>
            <a:r>
              <a:rPr kumimoji="0" lang="nl-NL" sz="1400" b="0" i="0" u="none" strike="noStrike" kern="1200" cap="none" spc="0" normalizeH="0" baseline="0" noProof="0" dirty="0">
                <a:ln>
                  <a:noFill/>
                </a:ln>
                <a:solidFill>
                  <a:srgbClr val="002C6C"/>
                </a:solidFill>
                <a:effectLst/>
                <a:uLnTx/>
                <a:uFillTx/>
                <a:latin typeface="Verdana"/>
                <a:ea typeface="+mn-ea"/>
                <a:cs typeface="+mn-cs"/>
              </a:rPr>
              <a:t>Productdata via GS1 Data Source/GDSN</a:t>
            </a:r>
          </a:p>
        </p:txBody>
      </p:sp>
      <p:pic>
        <p:nvPicPr>
          <p:cNvPr id="11" name="Afbeelding 10">
            <a:extLst>
              <a:ext uri="{FF2B5EF4-FFF2-40B4-BE49-F238E27FC236}">
                <a16:creationId xmlns:a16="http://schemas.microsoft.com/office/drawing/2014/main" id="{C34A6F55-C5C8-70FF-1229-8C63C38F9B44}"/>
              </a:ext>
            </a:extLst>
          </p:cNvPr>
          <p:cNvPicPr>
            <a:picLocks noChangeAspect="1"/>
          </p:cNvPicPr>
          <p:nvPr/>
        </p:nvPicPr>
        <p:blipFill>
          <a:blip r:embed="rId3"/>
          <a:stretch>
            <a:fillRect/>
          </a:stretch>
        </p:blipFill>
        <p:spPr>
          <a:xfrm>
            <a:off x="8875359" y="1474810"/>
            <a:ext cx="2806484" cy="1735589"/>
          </a:xfrm>
          <a:prstGeom prst="rect">
            <a:avLst/>
          </a:prstGeom>
        </p:spPr>
      </p:pic>
      <p:cxnSp>
        <p:nvCxnSpPr>
          <p:cNvPr id="12" name="Rechte verbindingslijn met pijl 11">
            <a:extLst>
              <a:ext uri="{FF2B5EF4-FFF2-40B4-BE49-F238E27FC236}">
                <a16:creationId xmlns:a16="http://schemas.microsoft.com/office/drawing/2014/main" id="{150BB07F-D1C2-F767-48FC-C0D132C1372A}"/>
              </a:ext>
            </a:extLst>
          </p:cNvPr>
          <p:cNvCxnSpPr/>
          <p:nvPr/>
        </p:nvCxnSpPr>
        <p:spPr>
          <a:xfrm flipV="1">
            <a:off x="8339573" y="3313913"/>
            <a:ext cx="628173" cy="928693"/>
          </a:xfrm>
          <a:prstGeom prst="straightConnector1">
            <a:avLst/>
          </a:prstGeom>
          <a:ln w="28575" cap="flat" cmpd="sng" algn="ctr">
            <a:solidFill>
              <a:schemeClr val="tx1"/>
            </a:solidFill>
            <a:prstDash val="solid"/>
            <a:round/>
            <a:headEnd type="triangle" w="med" len="med"/>
            <a:tailEnd type="triangle" w="med" len="med"/>
          </a:ln>
        </p:spPr>
        <p:style>
          <a:lnRef idx="0">
            <a:scrgbClr r="0" g="0" b="0"/>
          </a:lnRef>
          <a:fillRef idx="0">
            <a:scrgbClr r="0" g="0" b="0"/>
          </a:fillRef>
          <a:effectRef idx="0">
            <a:scrgbClr r="0" g="0" b="0"/>
          </a:effectRef>
          <a:fontRef idx="minor">
            <a:schemeClr val="tx1"/>
          </a:fontRef>
        </p:style>
      </p:cxnSp>
      <p:sp>
        <p:nvSpPr>
          <p:cNvPr id="13" name="Tekstvak 12">
            <a:extLst>
              <a:ext uri="{FF2B5EF4-FFF2-40B4-BE49-F238E27FC236}">
                <a16:creationId xmlns:a16="http://schemas.microsoft.com/office/drawing/2014/main" id="{8C070517-AB60-3C9F-F1B0-37F08CA512D4}"/>
              </a:ext>
            </a:extLst>
          </p:cNvPr>
          <p:cNvSpPr txBox="1"/>
          <p:nvPr/>
        </p:nvSpPr>
        <p:spPr>
          <a:xfrm>
            <a:off x="9914130" y="5528170"/>
            <a:ext cx="1793577" cy="2974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333" b="1" i="0" u="none" strike="noStrike" kern="1200" cap="none" spc="0" normalizeH="0" baseline="0" noProof="0" dirty="0">
                <a:ln>
                  <a:noFill/>
                </a:ln>
                <a:solidFill>
                  <a:srgbClr val="002060"/>
                </a:solidFill>
                <a:effectLst/>
                <a:uLnTx/>
                <a:uFillTx/>
                <a:latin typeface="Verdana"/>
                <a:ea typeface="+mn-ea"/>
                <a:cs typeface="+mn-cs"/>
              </a:rPr>
              <a:t>Register</a:t>
            </a:r>
          </a:p>
        </p:txBody>
      </p:sp>
      <p:cxnSp>
        <p:nvCxnSpPr>
          <p:cNvPr id="14" name="Rechte verbindingslijn met pijl 13">
            <a:extLst>
              <a:ext uri="{FF2B5EF4-FFF2-40B4-BE49-F238E27FC236}">
                <a16:creationId xmlns:a16="http://schemas.microsoft.com/office/drawing/2014/main" id="{F2E6D08E-B573-8985-F690-6300EC3F10E5}"/>
              </a:ext>
            </a:extLst>
          </p:cNvPr>
          <p:cNvCxnSpPr>
            <a:cxnSpLocks/>
          </p:cNvCxnSpPr>
          <p:nvPr/>
        </p:nvCxnSpPr>
        <p:spPr>
          <a:xfrm flipV="1">
            <a:off x="10289512" y="3425007"/>
            <a:ext cx="0" cy="574238"/>
          </a:xfrm>
          <a:prstGeom prst="straightConnector1">
            <a:avLst/>
          </a:prstGeom>
          <a:ln w="28575" cap="flat" cmpd="sng" algn="ctr">
            <a:solidFill>
              <a:schemeClr val="tx1"/>
            </a:solidFill>
            <a:prstDash val="solid"/>
            <a:round/>
            <a:headEnd type="triangle" w="med" len="med"/>
            <a:tailEnd type="triangl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914873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7186D4-991E-BACE-3F90-CD0570F783DD}"/>
              </a:ext>
            </a:extLst>
          </p:cNvPr>
          <p:cNvSpPr>
            <a:spLocks noGrp="1"/>
          </p:cNvSpPr>
          <p:nvPr>
            <p:ph type="title"/>
          </p:nvPr>
        </p:nvSpPr>
        <p:spPr/>
        <p:txBody>
          <a:bodyPr/>
          <a:lstStyle/>
          <a:p>
            <a:pPr defTabSz="609585">
              <a:lnSpc>
                <a:spcPct val="107000"/>
              </a:lnSpc>
              <a:spcAft>
                <a:spcPts val="1067"/>
              </a:spcAft>
              <a:defRPr/>
            </a:pPr>
            <a:r>
              <a:rPr lang="en-US" sz="2667">
                <a:solidFill>
                  <a:srgbClr val="002C6C"/>
                </a:solidFill>
                <a:latin typeface="Verdana"/>
                <a:ea typeface="Calibri" panose="020F0502020204030204" pitchFamily="34" charset="0"/>
                <a:cs typeface="Times New Roman" panose="02020603050405020304" pitchFamily="18" charset="0"/>
              </a:rPr>
              <a:t>GS1 Data Care</a:t>
            </a:r>
            <a:endParaRPr lang="nl-NL" sz="2667">
              <a:solidFill>
                <a:srgbClr val="002C6C"/>
              </a:solidFill>
              <a:latin typeface="Verdana"/>
              <a:ea typeface="Calibri" panose="020F0502020204030204" pitchFamily="34" charset="0"/>
              <a:cs typeface="Times New Roman" panose="02020603050405020304" pitchFamily="18" charset="0"/>
            </a:endParaRPr>
          </a:p>
        </p:txBody>
      </p:sp>
      <p:sp>
        <p:nvSpPr>
          <p:cNvPr id="6" name="Tijdelijke aanduiding voor tekst 5">
            <a:extLst>
              <a:ext uri="{FF2B5EF4-FFF2-40B4-BE49-F238E27FC236}">
                <a16:creationId xmlns:a16="http://schemas.microsoft.com/office/drawing/2014/main" id="{25E6BEC0-E8DA-45F2-1E96-A72593110A9C}"/>
              </a:ext>
            </a:extLst>
          </p:cNvPr>
          <p:cNvSpPr>
            <a:spLocks noGrp="1"/>
          </p:cNvSpPr>
          <p:nvPr>
            <p:ph type="body" idx="1"/>
          </p:nvPr>
        </p:nvSpPr>
        <p:spPr>
          <a:xfrm>
            <a:off x="1078069" y="1575431"/>
            <a:ext cx="7508419" cy="4060760"/>
          </a:xfrm>
        </p:spPr>
        <p:txBody>
          <a:bodyPr lIns="121920" tIns="60960" rIns="121920" bIns="60960" numCol="1" spcCol="360000" anchor="t"/>
          <a:lstStyle/>
          <a:p>
            <a:pPr>
              <a:spcBef>
                <a:spcPts val="0"/>
              </a:spcBef>
            </a:pPr>
            <a:endParaRPr lang="en-US" sz="1733" b="1" dirty="0">
              <a:latin typeface="Verdana"/>
              <a:ea typeface="Calibri" panose="020F0502020204030204" pitchFamily="34" charset="0"/>
              <a:cs typeface="Times New Roman" panose="02020603050405020304" pitchFamily="18" charset="0"/>
            </a:endParaRPr>
          </a:p>
          <a:p>
            <a:pPr>
              <a:spcBef>
                <a:spcPts val="0"/>
              </a:spcBef>
            </a:pPr>
            <a:r>
              <a:rPr lang="en-US" sz="1733" b="1" dirty="0">
                <a:latin typeface="Verdana"/>
                <a:ea typeface="Calibri" panose="020F0502020204030204" pitchFamily="34" charset="0"/>
                <a:cs typeface="Times New Roman" panose="02020603050405020304" pitchFamily="18" charset="0"/>
              </a:rPr>
              <a:t>Programma </a:t>
            </a:r>
            <a:r>
              <a:rPr lang="en-US" sz="1733" b="1" dirty="0" err="1">
                <a:latin typeface="Verdana"/>
                <a:ea typeface="Calibri" panose="020F0502020204030204" pitchFamily="34" charset="0"/>
                <a:cs typeface="Times New Roman" panose="02020603050405020304" pitchFamily="18" charset="0"/>
              </a:rPr>
              <a:t>dat</a:t>
            </a:r>
            <a:r>
              <a:rPr lang="en-US" sz="1733" b="1" dirty="0">
                <a:latin typeface="Verdana"/>
                <a:ea typeface="Calibri" panose="020F0502020204030204" pitchFamily="34" charset="0"/>
                <a:cs typeface="Times New Roman" panose="02020603050405020304" pitchFamily="18" charset="0"/>
              </a:rPr>
              <a:t> in het </a:t>
            </a:r>
            <a:r>
              <a:rPr lang="en-US" sz="1733" b="1" dirty="0" err="1">
                <a:latin typeface="Verdana"/>
                <a:ea typeface="Calibri" panose="020F0502020204030204" pitchFamily="34" charset="0"/>
                <a:cs typeface="Times New Roman" panose="02020603050405020304" pitchFamily="18" charset="0"/>
              </a:rPr>
              <a:t>tweede</a:t>
            </a:r>
            <a:r>
              <a:rPr lang="en-US" sz="1733" b="1" dirty="0">
                <a:latin typeface="Verdana"/>
                <a:ea typeface="Calibri" panose="020F0502020204030204" pitchFamily="34" charset="0"/>
                <a:cs typeface="Times New Roman" panose="02020603050405020304" pitchFamily="18" charset="0"/>
              </a:rPr>
              <a:t> </a:t>
            </a:r>
            <a:r>
              <a:rPr lang="en-US" sz="1733" b="1" dirty="0" err="1">
                <a:latin typeface="Verdana"/>
                <a:ea typeface="Calibri" panose="020F0502020204030204" pitchFamily="34" charset="0"/>
                <a:cs typeface="Times New Roman" panose="02020603050405020304" pitchFamily="18" charset="0"/>
              </a:rPr>
              <a:t>kwartaal</a:t>
            </a:r>
            <a:r>
              <a:rPr lang="en-US" sz="1733" b="1" dirty="0">
                <a:latin typeface="Verdana"/>
                <a:ea typeface="Calibri" panose="020F0502020204030204" pitchFamily="34" charset="0"/>
                <a:cs typeface="Times New Roman" panose="02020603050405020304" pitchFamily="18" charset="0"/>
              </a:rPr>
              <a:t> </a:t>
            </a:r>
            <a:r>
              <a:rPr lang="en-US" sz="1733" b="1" dirty="0" err="1">
                <a:latin typeface="Verdana"/>
                <a:ea typeface="Calibri" panose="020F0502020204030204" pitchFamily="34" charset="0"/>
                <a:cs typeface="Times New Roman" panose="02020603050405020304" pitchFamily="18" charset="0"/>
              </a:rPr>
              <a:t>gaat</a:t>
            </a:r>
            <a:r>
              <a:rPr lang="en-US" sz="1733" b="1" dirty="0">
                <a:latin typeface="Verdana"/>
                <a:ea typeface="Calibri" panose="020F0502020204030204" pitchFamily="34" charset="0"/>
                <a:cs typeface="Times New Roman" panose="02020603050405020304" pitchFamily="18" charset="0"/>
              </a:rPr>
              <a:t> </a:t>
            </a:r>
            <a:r>
              <a:rPr lang="en-US" sz="1733" b="1" dirty="0" err="1">
                <a:latin typeface="Verdana"/>
                <a:ea typeface="Calibri" panose="020F0502020204030204" pitchFamily="34" charset="0"/>
                <a:cs typeface="Times New Roman" panose="02020603050405020304" pitchFamily="18" charset="0"/>
              </a:rPr>
              <a:t>starten</a:t>
            </a:r>
            <a:r>
              <a:rPr lang="en-US" sz="1733" b="1" dirty="0">
                <a:latin typeface="Verdana"/>
                <a:ea typeface="Calibri" panose="020F0502020204030204" pitchFamily="34" charset="0"/>
                <a:cs typeface="Times New Roman" panose="02020603050405020304" pitchFamily="18" charset="0"/>
              </a:rPr>
              <a:t> om de </a:t>
            </a:r>
            <a:r>
              <a:rPr lang="en-US" sz="1733" b="1" dirty="0" err="1">
                <a:latin typeface="Verdana"/>
                <a:ea typeface="Calibri" panose="020F0502020204030204" pitchFamily="34" charset="0"/>
                <a:cs typeface="Times New Roman" panose="02020603050405020304" pitchFamily="18" charset="0"/>
              </a:rPr>
              <a:t>productdata</a:t>
            </a:r>
            <a:r>
              <a:rPr lang="en-US" sz="1733" b="1" dirty="0">
                <a:latin typeface="Verdana"/>
                <a:ea typeface="Calibri" panose="020F0502020204030204" pitchFamily="34" charset="0"/>
                <a:cs typeface="Times New Roman" panose="02020603050405020304" pitchFamily="18" charset="0"/>
              </a:rPr>
              <a:t> </a:t>
            </a:r>
            <a:r>
              <a:rPr lang="en-US" sz="1733" b="1" dirty="0" err="1">
                <a:latin typeface="Verdana"/>
                <a:ea typeface="Calibri" panose="020F0502020204030204" pitchFamily="34" charset="0"/>
                <a:cs typeface="Times New Roman" panose="02020603050405020304" pitchFamily="18" charset="0"/>
              </a:rPr>
              <a:t>te</a:t>
            </a:r>
            <a:r>
              <a:rPr lang="en-US" sz="1733" b="1" dirty="0">
                <a:latin typeface="Verdana"/>
                <a:ea typeface="Calibri" panose="020F0502020204030204" pitchFamily="34" charset="0"/>
                <a:cs typeface="Times New Roman" panose="02020603050405020304" pitchFamily="18" charset="0"/>
              </a:rPr>
              <a:t> </a:t>
            </a:r>
            <a:r>
              <a:rPr lang="en-US" sz="1733" b="1" dirty="0" err="1">
                <a:latin typeface="Verdana"/>
                <a:ea typeface="Calibri" panose="020F0502020204030204" pitchFamily="34" charset="0"/>
                <a:cs typeface="Times New Roman" panose="02020603050405020304" pitchFamily="18" charset="0"/>
              </a:rPr>
              <a:t>optimaliseren</a:t>
            </a:r>
            <a:r>
              <a:rPr lang="en-US" sz="1733" b="1" dirty="0">
                <a:latin typeface="Verdana"/>
                <a:ea typeface="Calibri" panose="020F0502020204030204" pitchFamily="34" charset="0"/>
                <a:cs typeface="Times New Roman" panose="02020603050405020304" pitchFamily="18" charset="0"/>
              </a:rPr>
              <a:t>.</a:t>
            </a:r>
            <a:br>
              <a:rPr lang="en-US" sz="1733" b="1" dirty="0">
                <a:latin typeface="Verdana"/>
                <a:ea typeface="Calibri" panose="020F0502020204030204" pitchFamily="34" charset="0"/>
                <a:cs typeface="Times New Roman" panose="02020603050405020304" pitchFamily="18" charset="0"/>
              </a:rPr>
            </a:br>
            <a:endParaRPr lang="nl-NL" sz="1733" dirty="0">
              <a:latin typeface="Verdana" panose="020B0604030504040204" pitchFamily="34" charset="0"/>
            </a:endParaRPr>
          </a:p>
          <a:p>
            <a:pPr marL="380990" indent="-380990">
              <a:spcBef>
                <a:spcPts val="0"/>
              </a:spcBef>
              <a:buFont typeface="Arial" panose="020B0604020202020204" pitchFamily="34" charset="0"/>
              <a:buChar char="•"/>
            </a:pPr>
            <a:r>
              <a:rPr lang="nl-NL" sz="1733" dirty="0">
                <a:latin typeface="Verdana" panose="020B0604030504040204" pitchFamily="34" charset="0"/>
              </a:rPr>
              <a:t>Meer producten in GDSN, waardoor zorginstellingen steeds </a:t>
            </a:r>
            <a:br>
              <a:rPr lang="nl-NL" sz="1733" dirty="0">
                <a:latin typeface="Verdana" panose="020B0604030504040204" pitchFamily="34" charset="0"/>
              </a:rPr>
            </a:br>
            <a:r>
              <a:rPr lang="nl-NL" sz="1733" dirty="0">
                <a:latin typeface="Verdana" panose="020B0604030504040204" pitchFamily="34" charset="0"/>
              </a:rPr>
              <a:t>meer geautomatiseerde productdata kunnen gebruiken. </a:t>
            </a:r>
            <a:br>
              <a:rPr lang="nl-NL" sz="1733" dirty="0">
                <a:latin typeface="Verdana" panose="020B0604030504040204" pitchFamily="34" charset="0"/>
              </a:rPr>
            </a:br>
            <a:endParaRPr lang="nl-NL" sz="1733" dirty="0">
              <a:latin typeface="Verdana" panose="020B0604030504040204" pitchFamily="34" charset="0"/>
            </a:endParaRPr>
          </a:p>
          <a:p>
            <a:pPr marL="380990" indent="-380990">
              <a:spcBef>
                <a:spcPts val="0"/>
              </a:spcBef>
              <a:buFont typeface="Arial" panose="020B0604020202020204" pitchFamily="34" charset="0"/>
              <a:buChar char="•"/>
            </a:pPr>
            <a:r>
              <a:rPr lang="nl-NL" sz="1733" dirty="0">
                <a:latin typeface="Verdana"/>
                <a:ea typeface="Verdana"/>
              </a:rPr>
              <a:t>Volledige informatie aan het LIR kunnen aanleveren en registreren.</a:t>
            </a:r>
            <a:br>
              <a:rPr lang="nl-NL" sz="1733" dirty="0">
                <a:latin typeface="Verdana" panose="020B0604030504040204" pitchFamily="34" charset="0"/>
              </a:rPr>
            </a:br>
            <a:endParaRPr lang="nl-NL" sz="1733" dirty="0">
              <a:latin typeface="Verdana" panose="020B0604030504040204" pitchFamily="34" charset="0"/>
            </a:endParaRPr>
          </a:p>
          <a:p>
            <a:pPr marL="380990" indent="-380990">
              <a:spcBef>
                <a:spcPts val="0"/>
              </a:spcBef>
              <a:buFont typeface="Arial" panose="020B0604020202020204" pitchFamily="34" charset="0"/>
              <a:buChar char="•"/>
            </a:pPr>
            <a:r>
              <a:rPr lang="nl-NL" sz="1733" dirty="0">
                <a:latin typeface="Verdana"/>
              </a:rPr>
              <a:t>Efficiëntie in geautomatiseerde processen en correcte data.</a:t>
            </a:r>
            <a:endParaRPr lang="nl-NL" sz="1733" dirty="0">
              <a:latin typeface="Verdana" panose="020B0604030504040204" pitchFamily="34" charset="0"/>
              <a:ea typeface="Verdana" panose="020B0604030504040204" pitchFamily="34" charset="0"/>
            </a:endParaRPr>
          </a:p>
          <a:p>
            <a:pPr marL="380990" indent="-380990">
              <a:spcBef>
                <a:spcPts val="0"/>
              </a:spcBef>
              <a:buFont typeface="Arial" panose="020B0604020202020204" pitchFamily="34" charset="0"/>
              <a:buChar char="•"/>
            </a:pPr>
            <a:endParaRPr lang="nl-NL" sz="1733" dirty="0">
              <a:latin typeface="Verdana" panose="020B0604030504040204" pitchFamily="34" charset="0"/>
              <a:ea typeface="Verdana"/>
            </a:endParaRPr>
          </a:p>
          <a:p>
            <a:pPr marL="380990" indent="-380990">
              <a:spcBef>
                <a:spcPts val="0"/>
              </a:spcBef>
              <a:buFont typeface="Arial" panose="020B0604020202020204" pitchFamily="34" charset="0"/>
              <a:buChar char="•"/>
            </a:pPr>
            <a:r>
              <a:rPr lang="nl-NL" sz="1733" dirty="0">
                <a:latin typeface="Verdana" panose="020B0604030504040204" pitchFamily="34" charset="0"/>
              </a:rPr>
              <a:t>Minder mankracht nodig. Meer tijd om te focussen op</a:t>
            </a:r>
            <a:br>
              <a:rPr lang="nl-NL" sz="1733" dirty="0">
                <a:latin typeface="Verdana" panose="020B0604030504040204" pitchFamily="34" charset="0"/>
              </a:rPr>
            </a:br>
            <a:r>
              <a:rPr lang="nl-NL" sz="1733" dirty="0">
                <a:latin typeface="Verdana" panose="020B0604030504040204" pitchFamily="34" charset="0"/>
              </a:rPr>
              <a:t>belangrijke zaken.</a:t>
            </a:r>
          </a:p>
          <a:p>
            <a:pPr marL="380990" indent="-380990">
              <a:spcBef>
                <a:spcPts val="0"/>
              </a:spcBef>
              <a:buFont typeface="Arial" panose="020B0604020202020204" pitchFamily="34" charset="0"/>
              <a:buChar char="•"/>
            </a:pPr>
            <a:endParaRPr lang="nl-NL" sz="1733" dirty="0">
              <a:latin typeface="Verdana" panose="020B0604030504040204" pitchFamily="34" charset="0"/>
            </a:endParaRPr>
          </a:p>
          <a:p>
            <a:pPr>
              <a:spcBef>
                <a:spcPts val="0"/>
              </a:spcBef>
            </a:pPr>
            <a:endParaRPr lang="nl-NL" sz="1733" dirty="0">
              <a:latin typeface="Verdana" panose="020B0604030504040204" pitchFamily="34" charset="0"/>
            </a:endParaRPr>
          </a:p>
          <a:p>
            <a:pPr>
              <a:spcBef>
                <a:spcPts val="0"/>
              </a:spcBef>
            </a:pPr>
            <a:endParaRPr lang="nl-NL" sz="2400" dirty="0">
              <a:solidFill>
                <a:srgbClr val="000000"/>
              </a:solidFill>
              <a:latin typeface="Verdana" panose="020B0604030504040204" pitchFamily="34" charset="0"/>
            </a:endParaRPr>
          </a:p>
        </p:txBody>
      </p:sp>
      <p:sp>
        <p:nvSpPr>
          <p:cNvPr id="7" name="Tijdelijke aanduiding voor tekst 2">
            <a:extLst>
              <a:ext uri="{FF2B5EF4-FFF2-40B4-BE49-F238E27FC236}">
                <a16:creationId xmlns:a16="http://schemas.microsoft.com/office/drawing/2014/main" id="{D7CBF8DB-96B6-067C-1B02-A94FDA2B1988}"/>
              </a:ext>
            </a:extLst>
          </p:cNvPr>
          <p:cNvSpPr txBox="1">
            <a:spLocks/>
          </p:cNvSpPr>
          <p:nvPr/>
        </p:nvSpPr>
        <p:spPr>
          <a:xfrm>
            <a:off x="-919029" y="1596598"/>
            <a:ext cx="10884135" cy="4039593"/>
          </a:xfrm>
          <a:prstGeom prst="rect">
            <a:avLst/>
          </a:prstGeom>
        </p:spPr>
        <p:txBody>
          <a:bodyPr numCol="1" spcCol="360000"/>
          <a:lstStyle>
            <a:lvl1pPr marL="0" indent="0" algn="l" defTabSz="685800" rtl="0" eaLnBrk="1" latinLnBrk="0" hangingPunct="1">
              <a:lnSpc>
                <a:spcPct val="100000"/>
              </a:lnSpc>
              <a:spcBef>
                <a:spcPts val="75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defTabSz="914377">
              <a:spcBef>
                <a:spcPts val="1000"/>
              </a:spcBef>
            </a:pPr>
            <a:endParaRPr lang="nl-NL" sz="1600">
              <a:solidFill>
                <a:srgbClr val="202F63"/>
              </a:solidFill>
              <a:latin typeface="Verdana" panose="020B0604030504040204"/>
            </a:endParaRPr>
          </a:p>
        </p:txBody>
      </p:sp>
      <p:pic>
        <p:nvPicPr>
          <p:cNvPr id="3" name="Picture 2">
            <a:extLst>
              <a:ext uri="{FF2B5EF4-FFF2-40B4-BE49-F238E27FC236}">
                <a16:creationId xmlns:a16="http://schemas.microsoft.com/office/drawing/2014/main" id="{62B274C1-6D6B-0749-0B54-310FBDF4C6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3758" y="2460705"/>
            <a:ext cx="2821325" cy="2310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5889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7186D4-991E-BACE-3F90-CD0570F783DD}"/>
              </a:ext>
            </a:extLst>
          </p:cNvPr>
          <p:cNvSpPr>
            <a:spLocks noGrp="1"/>
          </p:cNvSpPr>
          <p:nvPr>
            <p:ph type="title"/>
          </p:nvPr>
        </p:nvSpPr>
        <p:spPr/>
        <p:txBody>
          <a:bodyPr/>
          <a:lstStyle/>
          <a:p>
            <a:pPr defTabSz="609585">
              <a:lnSpc>
                <a:spcPct val="107000"/>
              </a:lnSpc>
              <a:spcAft>
                <a:spcPts val="1067"/>
              </a:spcAft>
              <a:defRPr/>
            </a:pPr>
            <a:r>
              <a:rPr lang="en-US" sz="2667" dirty="0">
                <a:solidFill>
                  <a:srgbClr val="002C6C"/>
                </a:solidFill>
                <a:latin typeface="Verdana"/>
                <a:ea typeface="Calibri" panose="020F0502020204030204" pitchFamily="34" charset="0"/>
                <a:cs typeface="Times New Roman" panose="02020603050405020304" pitchFamily="18" charset="0"/>
              </a:rPr>
              <a:t>NFU </a:t>
            </a:r>
            <a:r>
              <a:rPr lang="en-US" sz="2667" dirty="0" err="1">
                <a:solidFill>
                  <a:srgbClr val="002C6C"/>
                </a:solidFill>
                <a:latin typeface="Verdana"/>
                <a:ea typeface="Calibri" panose="020F0502020204030204" pitchFamily="34" charset="0"/>
                <a:cs typeface="Times New Roman" panose="02020603050405020304" pitchFamily="18" charset="0"/>
              </a:rPr>
              <a:t>initiatief</a:t>
            </a:r>
            <a:endParaRPr lang="nl-NL" sz="2667" dirty="0">
              <a:solidFill>
                <a:srgbClr val="002C6C"/>
              </a:solidFill>
              <a:latin typeface="Verdana"/>
              <a:ea typeface="Calibri" panose="020F0502020204030204" pitchFamily="34" charset="0"/>
              <a:cs typeface="Times New Roman" panose="02020603050405020304" pitchFamily="18" charset="0"/>
            </a:endParaRPr>
          </a:p>
        </p:txBody>
      </p:sp>
      <p:sp>
        <p:nvSpPr>
          <p:cNvPr id="7" name="Tijdelijke aanduiding voor tekst 2">
            <a:extLst>
              <a:ext uri="{FF2B5EF4-FFF2-40B4-BE49-F238E27FC236}">
                <a16:creationId xmlns:a16="http://schemas.microsoft.com/office/drawing/2014/main" id="{D7CBF8DB-96B6-067C-1B02-A94FDA2B1988}"/>
              </a:ext>
            </a:extLst>
          </p:cNvPr>
          <p:cNvSpPr txBox="1">
            <a:spLocks/>
          </p:cNvSpPr>
          <p:nvPr/>
        </p:nvSpPr>
        <p:spPr>
          <a:xfrm>
            <a:off x="983432" y="1412776"/>
            <a:ext cx="7906265" cy="4542148"/>
          </a:xfrm>
          <a:prstGeom prst="rect">
            <a:avLst/>
          </a:prstGeom>
        </p:spPr>
        <p:txBody>
          <a:bodyPr lIns="121920" tIns="60960" rIns="121920" bIns="60960" numCol="1" spcCol="360000" anchor="t"/>
          <a:lstStyle>
            <a:lvl1pPr marL="0" indent="0" algn="l" defTabSz="685800" rtl="0" eaLnBrk="1" latinLnBrk="0" hangingPunct="1">
              <a:lnSpc>
                <a:spcPct val="100000"/>
              </a:lnSpc>
              <a:spcBef>
                <a:spcPts val="75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defTabSz="914377">
              <a:spcBef>
                <a:spcPts val="1000"/>
              </a:spcBef>
            </a:pPr>
            <a:endParaRPr lang="nl-NL" sz="2000" b="1" dirty="0">
              <a:solidFill>
                <a:srgbClr val="202F63"/>
              </a:solidFill>
              <a:latin typeface="Verdana" panose="020B0604030504040204"/>
            </a:endParaRPr>
          </a:p>
          <a:p>
            <a:pPr marL="285750" indent="-285750" defTabSz="914377">
              <a:spcBef>
                <a:spcPts val="1000"/>
              </a:spcBef>
              <a:buFont typeface="Arial" panose="020B0604020202020204" pitchFamily="34" charset="0"/>
              <a:buChar char="•"/>
            </a:pPr>
            <a:r>
              <a:rPr lang="nl-NL" sz="2000" b="1" dirty="0">
                <a:solidFill>
                  <a:srgbClr val="202F63"/>
                </a:solidFill>
                <a:latin typeface="Verdana" panose="020B0604030504040204"/>
              </a:rPr>
              <a:t>Te weinig leveranciers die data delen via GDSN</a:t>
            </a:r>
            <a:br>
              <a:rPr lang="nl-NL" sz="2000" dirty="0">
                <a:solidFill>
                  <a:srgbClr val="202F63"/>
                </a:solidFill>
                <a:latin typeface="Verdana" panose="020B0604030504040204"/>
              </a:rPr>
            </a:br>
            <a:r>
              <a:rPr lang="nl-NL" sz="2000" dirty="0">
                <a:solidFill>
                  <a:srgbClr val="202F63"/>
                </a:solidFill>
                <a:latin typeface="Verdana" panose="020B0604030504040204"/>
              </a:rPr>
              <a:t> </a:t>
            </a:r>
            <a:br>
              <a:rPr lang="nl-NL" sz="2000" dirty="0">
                <a:solidFill>
                  <a:srgbClr val="202F63"/>
                </a:solidFill>
                <a:latin typeface="Verdana" panose="020B0604030504040204"/>
              </a:rPr>
            </a:br>
            <a:endParaRPr lang="nl-NL" sz="2000" dirty="0">
              <a:solidFill>
                <a:srgbClr val="202F63"/>
              </a:solidFill>
              <a:latin typeface="Verdana" panose="020B0604030504040204"/>
            </a:endParaRPr>
          </a:p>
          <a:p>
            <a:pPr marL="285750" indent="-285750" defTabSz="914377">
              <a:spcBef>
                <a:spcPts val="1000"/>
              </a:spcBef>
              <a:buFont typeface="Arial" panose="020B0604020202020204" pitchFamily="34" charset="0"/>
              <a:buChar char="•"/>
            </a:pPr>
            <a:r>
              <a:rPr lang="nl-NL" sz="2000" b="1" dirty="0">
                <a:solidFill>
                  <a:srgbClr val="202F63"/>
                </a:solidFill>
                <a:latin typeface="Verdana" panose="020B0604030504040204"/>
              </a:rPr>
              <a:t>Alle leveranciers van Medische </a:t>
            </a:r>
            <a:r>
              <a:rPr lang="nl-NL" sz="2000" b="1">
                <a:solidFill>
                  <a:srgbClr val="202F63"/>
                </a:solidFill>
                <a:latin typeface="Verdana" panose="020B0604030504040204"/>
              </a:rPr>
              <a:t>Hulpmiddelen zijn door de NFU </a:t>
            </a:r>
            <a:r>
              <a:rPr lang="nl-NL" sz="2000" b="1" dirty="0">
                <a:solidFill>
                  <a:srgbClr val="202F63"/>
                </a:solidFill>
                <a:latin typeface="Verdana" panose="020B0604030504040204"/>
              </a:rPr>
              <a:t>aangeschreven met de opdracht om uiterlijk eind 2024 hun productdata (Klasse I,II en III) te delen via GDSN </a:t>
            </a:r>
          </a:p>
          <a:p>
            <a:pPr marL="285750" indent="-285750" defTabSz="914377">
              <a:spcBef>
                <a:spcPts val="1000"/>
              </a:spcBef>
              <a:buFont typeface="Arial" panose="020B0604020202020204" pitchFamily="34" charset="0"/>
              <a:buChar char="•"/>
            </a:pPr>
            <a:endParaRPr lang="nl-NL" sz="2000" b="1" dirty="0">
              <a:solidFill>
                <a:srgbClr val="202F63"/>
              </a:solidFill>
              <a:latin typeface="Verdana" panose="020B0604030504040204"/>
            </a:endParaRPr>
          </a:p>
          <a:p>
            <a:pPr marL="285750" indent="-285750" defTabSz="914377">
              <a:spcBef>
                <a:spcPts val="1000"/>
              </a:spcBef>
              <a:buFont typeface="Arial" panose="020B0604020202020204" pitchFamily="34" charset="0"/>
              <a:buChar char="•"/>
            </a:pPr>
            <a:r>
              <a:rPr lang="nl-NL" sz="2000" b="1" dirty="0">
                <a:solidFill>
                  <a:srgbClr val="202F63"/>
                </a:solidFill>
                <a:latin typeface="Verdana" panose="020B0604030504040204"/>
              </a:rPr>
              <a:t>Samenwerken!!</a:t>
            </a:r>
            <a:br>
              <a:rPr lang="nl-NL" sz="2000" b="1" dirty="0">
                <a:solidFill>
                  <a:srgbClr val="202F63">
                    <a:tint val="75000"/>
                  </a:srgbClr>
                </a:solidFill>
                <a:latin typeface="Verdana" panose="020B0604030504040204"/>
              </a:rPr>
            </a:br>
            <a:endParaRPr lang="nl-NL" sz="2000" dirty="0">
              <a:solidFill>
                <a:srgbClr val="FF0000"/>
              </a:solidFill>
              <a:latin typeface="Verdana" panose="020B0604030504040204"/>
            </a:endParaRPr>
          </a:p>
          <a:p>
            <a:pPr marL="685783" lvl="1" indent="-228594" defTabSz="914377">
              <a:spcBef>
                <a:spcPts val="500"/>
              </a:spcBef>
              <a:buFont typeface="Arial" panose="020B0604020202020204" pitchFamily="34" charset="0"/>
              <a:buChar char="•"/>
            </a:pPr>
            <a:endParaRPr lang="nl-NL" sz="2000" dirty="0">
              <a:solidFill>
                <a:srgbClr val="FF0000"/>
              </a:solidFill>
              <a:latin typeface="Verdana" panose="020B0604030504040204"/>
            </a:endParaRPr>
          </a:p>
          <a:p>
            <a:pPr marL="685783" lvl="1" indent="-228594" defTabSz="914377">
              <a:spcBef>
                <a:spcPts val="500"/>
              </a:spcBef>
              <a:buFont typeface="Arial" panose="020B0604020202020204" pitchFamily="34" charset="0"/>
              <a:buChar char="•"/>
            </a:pPr>
            <a:endParaRPr lang="nl-NL" sz="2000" dirty="0">
              <a:solidFill>
                <a:srgbClr val="FF0000"/>
              </a:solidFill>
              <a:latin typeface="Verdana" panose="020B0604030504040204"/>
            </a:endParaRPr>
          </a:p>
          <a:p>
            <a:pPr marL="685783" lvl="1" indent="-228594" defTabSz="914377">
              <a:spcBef>
                <a:spcPts val="500"/>
              </a:spcBef>
              <a:buFont typeface="Arial" panose="020B0604020202020204" pitchFamily="34" charset="0"/>
              <a:buChar char="•"/>
            </a:pPr>
            <a:endParaRPr lang="nl-NL" sz="2000" dirty="0">
              <a:solidFill>
                <a:srgbClr val="FF0000"/>
              </a:solidFill>
              <a:latin typeface="Verdana" panose="020B0604030504040204"/>
            </a:endParaRPr>
          </a:p>
        </p:txBody>
      </p:sp>
    </p:spTree>
    <p:extLst>
      <p:ext uri="{BB962C8B-B14F-4D97-AF65-F5344CB8AC3E}">
        <p14:creationId xmlns:p14="http://schemas.microsoft.com/office/powerpoint/2010/main" val="1330930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mavond 27 september: Duurzaamheidsmythes ontkracht: naar een ...">
            <a:extLst>
              <a:ext uri="{FF2B5EF4-FFF2-40B4-BE49-F238E27FC236}">
                <a16:creationId xmlns:a16="http://schemas.microsoft.com/office/drawing/2014/main" id="{7BE9104A-B6F2-8698-E0E3-1FD883A654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3632" y="359722"/>
            <a:ext cx="5832648" cy="5980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19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5BBB4B-AEB4-C39C-7E0F-32FA38CE34DE}"/>
              </a:ext>
            </a:extLst>
          </p:cNvPr>
          <p:cNvSpPr>
            <a:spLocks noGrp="1"/>
          </p:cNvSpPr>
          <p:nvPr>
            <p:ph type="title"/>
          </p:nvPr>
        </p:nvSpPr>
        <p:spPr/>
        <p:txBody>
          <a:bodyPr/>
          <a:lstStyle/>
          <a:p>
            <a:r>
              <a:rPr lang="nl-NL" dirty="0"/>
              <a:t>Thema’s Green deal duurzame zorg</a:t>
            </a:r>
          </a:p>
        </p:txBody>
      </p:sp>
      <p:pic>
        <p:nvPicPr>
          <p:cNvPr id="7" name="Afbeelding 6">
            <a:extLst>
              <a:ext uri="{FF2B5EF4-FFF2-40B4-BE49-F238E27FC236}">
                <a16:creationId xmlns:a16="http://schemas.microsoft.com/office/drawing/2014/main" id="{4BB1E7ED-170D-9AD7-D39A-A457CD80E1FA}"/>
              </a:ext>
            </a:extLst>
          </p:cNvPr>
          <p:cNvPicPr>
            <a:picLocks noChangeAspect="1"/>
          </p:cNvPicPr>
          <p:nvPr/>
        </p:nvPicPr>
        <p:blipFill>
          <a:blip r:embed="rId2"/>
          <a:stretch>
            <a:fillRect/>
          </a:stretch>
        </p:blipFill>
        <p:spPr>
          <a:xfrm>
            <a:off x="1434850" y="3141466"/>
            <a:ext cx="9197654" cy="1153640"/>
          </a:xfrm>
          <a:prstGeom prst="rect">
            <a:avLst/>
          </a:prstGeom>
        </p:spPr>
      </p:pic>
      <p:pic>
        <p:nvPicPr>
          <p:cNvPr id="9" name="Afbeelding 8">
            <a:extLst>
              <a:ext uri="{FF2B5EF4-FFF2-40B4-BE49-F238E27FC236}">
                <a16:creationId xmlns:a16="http://schemas.microsoft.com/office/drawing/2014/main" id="{AB66420A-79CB-B5E0-3536-B6015F392FA7}"/>
              </a:ext>
            </a:extLst>
          </p:cNvPr>
          <p:cNvPicPr>
            <a:picLocks noChangeAspect="1"/>
          </p:cNvPicPr>
          <p:nvPr/>
        </p:nvPicPr>
        <p:blipFill>
          <a:blip r:embed="rId3"/>
          <a:stretch>
            <a:fillRect/>
          </a:stretch>
        </p:blipFill>
        <p:spPr>
          <a:xfrm>
            <a:off x="1434850" y="4620631"/>
            <a:ext cx="4402032" cy="1056487"/>
          </a:xfrm>
          <a:prstGeom prst="rect">
            <a:avLst/>
          </a:prstGeom>
        </p:spPr>
      </p:pic>
      <p:pic>
        <p:nvPicPr>
          <p:cNvPr id="11" name="Afbeelding 10">
            <a:extLst>
              <a:ext uri="{FF2B5EF4-FFF2-40B4-BE49-F238E27FC236}">
                <a16:creationId xmlns:a16="http://schemas.microsoft.com/office/drawing/2014/main" id="{4DC043EE-20ED-2205-3FFB-1CBDAE8A45C1}"/>
              </a:ext>
            </a:extLst>
          </p:cNvPr>
          <p:cNvPicPr>
            <a:picLocks noChangeAspect="1"/>
          </p:cNvPicPr>
          <p:nvPr/>
        </p:nvPicPr>
        <p:blipFill>
          <a:blip r:embed="rId4"/>
          <a:stretch>
            <a:fillRect/>
          </a:stretch>
        </p:blipFill>
        <p:spPr>
          <a:xfrm>
            <a:off x="1434850" y="1661302"/>
            <a:ext cx="9166578" cy="1263642"/>
          </a:xfrm>
          <a:prstGeom prst="rect">
            <a:avLst/>
          </a:prstGeom>
        </p:spPr>
      </p:pic>
    </p:spTree>
    <p:extLst>
      <p:ext uri="{BB962C8B-B14F-4D97-AF65-F5344CB8AC3E}">
        <p14:creationId xmlns:p14="http://schemas.microsoft.com/office/powerpoint/2010/main" val="38381309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D59855-2215-81B5-65F7-2087E7EE61C0}"/>
              </a:ext>
            </a:extLst>
          </p:cNvPr>
          <p:cNvSpPr>
            <a:spLocks noGrp="1"/>
          </p:cNvSpPr>
          <p:nvPr>
            <p:ph type="title"/>
          </p:nvPr>
        </p:nvSpPr>
        <p:spPr/>
        <p:txBody>
          <a:bodyPr/>
          <a:lstStyle/>
          <a:p>
            <a:r>
              <a:rPr lang="nl-NL" dirty="0"/>
              <a:t>Aanknopingspunten GS1</a:t>
            </a:r>
          </a:p>
        </p:txBody>
      </p:sp>
      <p:pic>
        <p:nvPicPr>
          <p:cNvPr id="5" name="Afbeelding 4">
            <a:extLst>
              <a:ext uri="{FF2B5EF4-FFF2-40B4-BE49-F238E27FC236}">
                <a16:creationId xmlns:a16="http://schemas.microsoft.com/office/drawing/2014/main" id="{2F1F9E31-AF7D-3C58-5F75-1821FE6B41E0}"/>
              </a:ext>
            </a:extLst>
          </p:cNvPr>
          <p:cNvPicPr>
            <a:picLocks noChangeAspect="1"/>
          </p:cNvPicPr>
          <p:nvPr/>
        </p:nvPicPr>
        <p:blipFill>
          <a:blip r:embed="rId2"/>
          <a:stretch>
            <a:fillRect/>
          </a:stretch>
        </p:blipFill>
        <p:spPr>
          <a:xfrm>
            <a:off x="0" y="1368903"/>
            <a:ext cx="12192000" cy="4120194"/>
          </a:xfrm>
          <a:prstGeom prst="rect">
            <a:avLst/>
          </a:prstGeom>
        </p:spPr>
      </p:pic>
      <p:sp>
        <p:nvSpPr>
          <p:cNvPr id="3" name="Tekstvak 2">
            <a:extLst>
              <a:ext uri="{FF2B5EF4-FFF2-40B4-BE49-F238E27FC236}">
                <a16:creationId xmlns:a16="http://schemas.microsoft.com/office/drawing/2014/main" id="{783F5E4C-FD1C-C94A-CBA3-DC9C5DB2AED8}"/>
              </a:ext>
            </a:extLst>
          </p:cNvPr>
          <p:cNvSpPr txBox="1"/>
          <p:nvPr/>
        </p:nvSpPr>
        <p:spPr>
          <a:xfrm rot="20216574">
            <a:off x="2423592" y="2587029"/>
            <a:ext cx="5976664" cy="1311128"/>
          </a:xfrm>
          <a:prstGeom prst="rect">
            <a:avLst/>
          </a:prstGeom>
          <a:noFill/>
        </p:spPr>
        <p:txBody>
          <a:bodyPr wrap="square" rtlCol="0">
            <a:spAutoFit/>
          </a:bodyPr>
          <a:lstStyle/>
          <a:p>
            <a:pPr algn="ctr">
              <a:lnSpc>
                <a:spcPct val="90000"/>
              </a:lnSpc>
            </a:pPr>
            <a:r>
              <a:rPr lang="nl-NL" sz="8800" b="1" dirty="0"/>
              <a:t>DATA</a:t>
            </a:r>
          </a:p>
        </p:txBody>
      </p:sp>
    </p:spTree>
    <p:extLst>
      <p:ext uri="{BB962C8B-B14F-4D97-AF65-F5344CB8AC3E}">
        <p14:creationId xmlns:p14="http://schemas.microsoft.com/office/powerpoint/2010/main" val="2798895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7186D4-991E-BACE-3F90-CD0570F783DD}"/>
              </a:ext>
            </a:extLst>
          </p:cNvPr>
          <p:cNvSpPr>
            <a:spLocks noGrp="1"/>
          </p:cNvSpPr>
          <p:nvPr>
            <p:ph type="title"/>
          </p:nvPr>
        </p:nvSpPr>
        <p:spPr/>
        <p:txBody>
          <a:bodyPr/>
          <a:lstStyle/>
          <a:p>
            <a:pPr defTabSz="609585">
              <a:lnSpc>
                <a:spcPct val="107000"/>
              </a:lnSpc>
              <a:spcAft>
                <a:spcPts val="1067"/>
              </a:spcAft>
              <a:defRPr/>
            </a:pPr>
            <a:r>
              <a:rPr lang="en-US" sz="2667" dirty="0" err="1">
                <a:solidFill>
                  <a:srgbClr val="002C6C"/>
                </a:solidFill>
                <a:latin typeface="Verdana"/>
                <a:ea typeface="Calibri" panose="020F0502020204030204" pitchFamily="34" charset="0"/>
                <a:cs typeface="Times New Roman" panose="02020603050405020304" pitchFamily="18" charset="0"/>
              </a:rPr>
              <a:t>Samenvattend</a:t>
            </a:r>
            <a:r>
              <a:rPr lang="en-US" sz="2667" dirty="0">
                <a:solidFill>
                  <a:srgbClr val="002C6C"/>
                </a:solidFill>
                <a:latin typeface="Verdana"/>
                <a:ea typeface="Calibri" panose="020F0502020204030204" pitchFamily="34" charset="0"/>
                <a:cs typeface="Times New Roman" panose="02020603050405020304" pitchFamily="18" charset="0"/>
              </a:rPr>
              <a:t>:</a:t>
            </a:r>
            <a:endParaRPr lang="nl-NL" sz="2667" dirty="0">
              <a:solidFill>
                <a:srgbClr val="002C6C"/>
              </a:solidFill>
              <a:latin typeface="Verdana"/>
              <a:ea typeface="Calibri" panose="020F0502020204030204" pitchFamily="34" charset="0"/>
              <a:cs typeface="Times New Roman" panose="02020603050405020304" pitchFamily="18" charset="0"/>
            </a:endParaRPr>
          </a:p>
        </p:txBody>
      </p:sp>
      <p:sp>
        <p:nvSpPr>
          <p:cNvPr id="7" name="Tijdelijke aanduiding voor tekst 2">
            <a:extLst>
              <a:ext uri="{FF2B5EF4-FFF2-40B4-BE49-F238E27FC236}">
                <a16:creationId xmlns:a16="http://schemas.microsoft.com/office/drawing/2014/main" id="{D7CBF8DB-96B6-067C-1B02-A94FDA2B1988}"/>
              </a:ext>
            </a:extLst>
          </p:cNvPr>
          <p:cNvSpPr txBox="1">
            <a:spLocks/>
          </p:cNvSpPr>
          <p:nvPr/>
        </p:nvSpPr>
        <p:spPr>
          <a:xfrm>
            <a:off x="983432" y="1412776"/>
            <a:ext cx="7906265" cy="4542148"/>
          </a:xfrm>
          <a:prstGeom prst="rect">
            <a:avLst/>
          </a:prstGeom>
        </p:spPr>
        <p:txBody>
          <a:bodyPr lIns="121920" tIns="60960" rIns="121920" bIns="60960" numCol="1" spcCol="360000" anchor="t"/>
          <a:lstStyle>
            <a:lvl1pPr marL="0" indent="0" algn="l" defTabSz="685800" rtl="0" eaLnBrk="1" latinLnBrk="0" hangingPunct="1">
              <a:lnSpc>
                <a:spcPct val="100000"/>
              </a:lnSpc>
              <a:spcBef>
                <a:spcPts val="75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defTabSz="914377">
              <a:spcBef>
                <a:spcPts val="1000"/>
              </a:spcBef>
            </a:pPr>
            <a:endParaRPr lang="nl-NL" sz="1600" b="1" dirty="0">
              <a:solidFill>
                <a:srgbClr val="202F63"/>
              </a:solidFill>
              <a:latin typeface="Verdana" panose="020B0604030504040204"/>
            </a:endParaRPr>
          </a:p>
          <a:p>
            <a:pPr defTabSz="914377">
              <a:spcBef>
                <a:spcPts val="1000"/>
              </a:spcBef>
            </a:pPr>
            <a:r>
              <a:rPr lang="nl-NL" sz="2800" b="1" dirty="0">
                <a:solidFill>
                  <a:srgbClr val="202F63"/>
                </a:solidFill>
                <a:latin typeface="Verdana" panose="020B0604030504040204"/>
              </a:rPr>
              <a:t>GS1 kan helpen met het leveren van de juiste data!  </a:t>
            </a:r>
            <a:br>
              <a:rPr lang="nl-NL" sz="2000" b="1" dirty="0">
                <a:solidFill>
                  <a:srgbClr val="202F63">
                    <a:tint val="75000"/>
                  </a:srgbClr>
                </a:solidFill>
                <a:latin typeface="Verdana" panose="020B0604030504040204"/>
              </a:rPr>
            </a:br>
            <a:endParaRPr lang="nl-NL" sz="2400" dirty="0">
              <a:solidFill>
                <a:srgbClr val="FF0000"/>
              </a:solidFill>
              <a:latin typeface="Verdana" panose="020B0604030504040204"/>
            </a:endParaRPr>
          </a:p>
          <a:p>
            <a:pPr marL="685783" lvl="1" indent="-228594" defTabSz="914377">
              <a:spcBef>
                <a:spcPts val="500"/>
              </a:spcBef>
              <a:buFont typeface="Arial" panose="020B0604020202020204" pitchFamily="34" charset="0"/>
              <a:buChar char="•"/>
            </a:pPr>
            <a:endParaRPr lang="nl-NL" sz="2000" dirty="0">
              <a:solidFill>
                <a:srgbClr val="FF0000"/>
              </a:solidFill>
              <a:latin typeface="Verdana" panose="020B0604030504040204"/>
            </a:endParaRPr>
          </a:p>
          <a:p>
            <a:pPr marL="685783" lvl="1" indent="-228594" defTabSz="914377">
              <a:spcBef>
                <a:spcPts val="500"/>
              </a:spcBef>
              <a:buFont typeface="Arial" panose="020B0604020202020204" pitchFamily="34" charset="0"/>
              <a:buChar char="•"/>
            </a:pPr>
            <a:endParaRPr lang="nl-NL" sz="2000" dirty="0">
              <a:solidFill>
                <a:srgbClr val="FF0000"/>
              </a:solidFill>
              <a:latin typeface="Verdana" panose="020B0604030504040204"/>
            </a:endParaRPr>
          </a:p>
          <a:p>
            <a:pPr marL="685783" lvl="1" indent="-228594" defTabSz="914377">
              <a:spcBef>
                <a:spcPts val="500"/>
              </a:spcBef>
              <a:buFont typeface="Arial" panose="020B0604020202020204" pitchFamily="34" charset="0"/>
              <a:buChar char="•"/>
            </a:pPr>
            <a:endParaRPr lang="nl-NL" sz="2000" dirty="0">
              <a:solidFill>
                <a:srgbClr val="FF0000"/>
              </a:solidFill>
              <a:latin typeface="Verdana" panose="020B0604030504040204"/>
            </a:endParaRPr>
          </a:p>
        </p:txBody>
      </p:sp>
    </p:spTree>
    <p:extLst>
      <p:ext uri="{BB962C8B-B14F-4D97-AF65-F5344CB8AC3E}">
        <p14:creationId xmlns:p14="http://schemas.microsoft.com/office/powerpoint/2010/main" val="3028678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49FE49-3871-DD92-710D-68F0A58E02CC}"/>
              </a:ext>
            </a:extLst>
          </p:cNvPr>
          <p:cNvSpPr>
            <a:spLocks noGrp="1"/>
          </p:cNvSpPr>
          <p:nvPr>
            <p:ph type="title"/>
          </p:nvPr>
        </p:nvSpPr>
        <p:spPr/>
        <p:txBody>
          <a:bodyPr/>
          <a:lstStyle/>
          <a:p>
            <a:pPr algn="ctr"/>
            <a:r>
              <a:rPr lang="nl-NL" sz="4000" dirty="0"/>
              <a:t>Vragen??</a:t>
            </a:r>
          </a:p>
        </p:txBody>
      </p:sp>
      <p:pic>
        <p:nvPicPr>
          <p:cNvPr id="4" name="Picture 7" descr="A person sitting on a wooden bench&#10;&#10;Description automatically generated">
            <a:extLst>
              <a:ext uri="{FF2B5EF4-FFF2-40B4-BE49-F238E27FC236}">
                <a16:creationId xmlns:a16="http://schemas.microsoft.com/office/drawing/2014/main" id="{81E955B8-1C5C-EA8B-0F1F-2BC6B2D0E3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1584" y="1718816"/>
            <a:ext cx="6889249" cy="4590504"/>
          </a:xfrm>
          <a:prstGeom prst="rect">
            <a:avLst/>
          </a:prstGeom>
        </p:spPr>
      </p:pic>
    </p:spTree>
    <p:extLst>
      <p:ext uri="{BB962C8B-B14F-4D97-AF65-F5344CB8AC3E}">
        <p14:creationId xmlns:p14="http://schemas.microsoft.com/office/powerpoint/2010/main" val="26962816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567D74DE-BFE8-1E2E-54AD-F774186BE663}"/>
              </a:ext>
            </a:extLst>
          </p:cNvPr>
          <p:cNvSpPr>
            <a:spLocks noGrp="1"/>
          </p:cNvSpPr>
          <p:nvPr>
            <p:ph type="title"/>
          </p:nvPr>
        </p:nvSpPr>
        <p:spPr/>
        <p:txBody>
          <a:bodyPr/>
          <a:lstStyle/>
          <a:p>
            <a:r>
              <a:rPr lang="nl-NL" dirty="0"/>
              <a:t>Wil je meer weten?</a:t>
            </a:r>
          </a:p>
        </p:txBody>
      </p:sp>
      <p:sp>
        <p:nvSpPr>
          <p:cNvPr id="11" name="Tijdelijke aanduiding voor tekst 10">
            <a:extLst>
              <a:ext uri="{FF2B5EF4-FFF2-40B4-BE49-F238E27FC236}">
                <a16:creationId xmlns:a16="http://schemas.microsoft.com/office/drawing/2014/main" id="{7C85DF1B-9881-9DEC-FA8C-41A61E84562A}"/>
              </a:ext>
            </a:extLst>
          </p:cNvPr>
          <p:cNvSpPr>
            <a:spLocks noGrp="1"/>
          </p:cNvSpPr>
          <p:nvPr>
            <p:ph type="body" sz="half" idx="19"/>
          </p:nvPr>
        </p:nvSpPr>
        <p:spPr/>
        <p:txBody>
          <a:bodyPr/>
          <a:lstStyle/>
          <a:p>
            <a:r>
              <a:rPr lang="nl-NL" dirty="0"/>
              <a:t>Hans Lunenborg	</a:t>
            </a:r>
          </a:p>
        </p:txBody>
      </p:sp>
      <p:sp>
        <p:nvSpPr>
          <p:cNvPr id="12" name="Tijdelijke aanduiding voor tekst 11">
            <a:extLst>
              <a:ext uri="{FF2B5EF4-FFF2-40B4-BE49-F238E27FC236}">
                <a16:creationId xmlns:a16="http://schemas.microsoft.com/office/drawing/2014/main" id="{9BFB8472-1823-9E4E-53F0-4144D2E96270}"/>
              </a:ext>
            </a:extLst>
          </p:cNvPr>
          <p:cNvSpPr>
            <a:spLocks noGrp="1"/>
          </p:cNvSpPr>
          <p:nvPr>
            <p:ph type="body" sz="half" idx="22"/>
          </p:nvPr>
        </p:nvSpPr>
        <p:spPr/>
        <p:txBody>
          <a:bodyPr/>
          <a:lstStyle/>
          <a:p>
            <a:r>
              <a:rPr lang="nl-NL" dirty="0"/>
              <a:t>Hans.lunenborg@gs1.nl</a:t>
            </a:r>
          </a:p>
        </p:txBody>
      </p:sp>
      <p:sp>
        <p:nvSpPr>
          <p:cNvPr id="13" name="Tijdelijke aanduiding voor tekst 12">
            <a:extLst>
              <a:ext uri="{FF2B5EF4-FFF2-40B4-BE49-F238E27FC236}">
                <a16:creationId xmlns:a16="http://schemas.microsoft.com/office/drawing/2014/main" id="{F31C7EEB-32A9-AAAD-507A-9D72A6F51DD7}"/>
              </a:ext>
            </a:extLst>
          </p:cNvPr>
          <p:cNvSpPr>
            <a:spLocks noGrp="1"/>
          </p:cNvSpPr>
          <p:nvPr>
            <p:ph type="body" sz="half" idx="23"/>
          </p:nvPr>
        </p:nvSpPr>
        <p:spPr/>
        <p:txBody>
          <a:bodyPr/>
          <a:lstStyle/>
          <a:p>
            <a:r>
              <a:rPr lang="nl-NL" dirty="0"/>
              <a:t>Healthcare@gs1.nl</a:t>
            </a:r>
          </a:p>
        </p:txBody>
      </p:sp>
    </p:spTree>
    <p:extLst>
      <p:ext uri="{BB962C8B-B14F-4D97-AF65-F5344CB8AC3E}">
        <p14:creationId xmlns:p14="http://schemas.microsoft.com/office/powerpoint/2010/main" val="3523442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2BC92A-A28A-77A1-F91C-8738F0281E9C}"/>
              </a:ext>
            </a:extLst>
          </p:cNvPr>
          <p:cNvSpPr>
            <a:spLocks noGrp="1"/>
          </p:cNvSpPr>
          <p:nvPr>
            <p:ph type="title"/>
          </p:nvPr>
        </p:nvSpPr>
        <p:spPr/>
        <p:txBody>
          <a:bodyPr/>
          <a:lstStyle/>
          <a:p>
            <a:r>
              <a:rPr lang="nl-NL" dirty="0"/>
              <a:t>Waar wil ik het met jullie over hebben?</a:t>
            </a:r>
          </a:p>
        </p:txBody>
      </p:sp>
      <p:sp>
        <p:nvSpPr>
          <p:cNvPr id="3" name="Tijdelijke aanduiding voor tekst 2">
            <a:extLst>
              <a:ext uri="{FF2B5EF4-FFF2-40B4-BE49-F238E27FC236}">
                <a16:creationId xmlns:a16="http://schemas.microsoft.com/office/drawing/2014/main" id="{F454A6BB-705A-CBB9-A163-26A86502A662}"/>
              </a:ext>
            </a:extLst>
          </p:cNvPr>
          <p:cNvSpPr>
            <a:spLocks noGrp="1"/>
          </p:cNvSpPr>
          <p:nvPr>
            <p:ph type="body" idx="1"/>
          </p:nvPr>
        </p:nvSpPr>
        <p:spPr>
          <a:xfrm>
            <a:off x="4075888" y="1133880"/>
            <a:ext cx="7652896" cy="4981694"/>
          </a:xfrm>
        </p:spPr>
        <p:txBody>
          <a:bodyPr/>
          <a:lstStyle/>
          <a:p>
            <a:endParaRPr lang="nl-NL" sz="1100" dirty="0"/>
          </a:p>
          <a:p>
            <a:endParaRPr lang="nl-NL" sz="1100" dirty="0"/>
          </a:p>
          <a:p>
            <a:endParaRPr lang="nl-NL" sz="1100" dirty="0"/>
          </a:p>
          <a:p>
            <a:pPr marL="285750" indent="-285750">
              <a:buFont typeface="Arial" panose="020B0604020202020204" pitchFamily="34" charset="0"/>
              <a:buChar char="•"/>
            </a:pPr>
            <a:r>
              <a:rPr lang="nl-NL" sz="2400" b="1" dirty="0"/>
              <a:t>Wie is GS1?</a:t>
            </a:r>
          </a:p>
          <a:p>
            <a:pPr marL="285750" indent="-285750">
              <a:buFont typeface="Arial" panose="020B0604020202020204" pitchFamily="34" charset="0"/>
              <a:buChar char="•"/>
            </a:pPr>
            <a:r>
              <a:rPr lang="nl-NL" sz="2400" b="1" dirty="0"/>
              <a:t>Wat doen we?</a:t>
            </a:r>
          </a:p>
          <a:p>
            <a:pPr marL="285750" indent="-285750">
              <a:buFont typeface="Arial" panose="020B0604020202020204" pitchFamily="34" charset="0"/>
              <a:buChar char="•"/>
            </a:pPr>
            <a:r>
              <a:rPr lang="nl-NL" sz="2400" b="1" dirty="0"/>
              <a:t>GS1 en duurzaamheid</a:t>
            </a:r>
          </a:p>
        </p:txBody>
      </p:sp>
    </p:spTree>
    <p:extLst>
      <p:ext uri="{BB962C8B-B14F-4D97-AF65-F5344CB8AC3E}">
        <p14:creationId xmlns:p14="http://schemas.microsoft.com/office/powerpoint/2010/main" val="1701987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Afbeelding 26">
            <a:extLst>
              <a:ext uri="{FF2B5EF4-FFF2-40B4-BE49-F238E27FC236}">
                <a16:creationId xmlns:a16="http://schemas.microsoft.com/office/drawing/2014/main" id="{552E4E07-EB09-A08A-7967-AEDC842F641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1"/>
            <a:ext cx="12192001" cy="6068884"/>
          </a:xfrm>
          <a:prstGeom prst="rect">
            <a:avLst/>
          </a:prstGeom>
        </p:spPr>
      </p:pic>
      <p:sp>
        <p:nvSpPr>
          <p:cNvPr id="28" name="Rectangle 7">
            <a:extLst>
              <a:ext uri="{FF2B5EF4-FFF2-40B4-BE49-F238E27FC236}">
                <a16:creationId xmlns:a16="http://schemas.microsoft.com/office/drawing/2014/main" id="{4E3F320C-140D-C55D-6214-28E6E9819A55}"/>
              </a:ext>
            </a:extLst>
          </p:cNvPr>
          <p:cNvSpPr/>
          <p:nvPr/>
        </p:nvSpPr>
        <p:spPr>
          <a:xfrm>
            <a:off x="1" y="0"/>
            <a:ext cx="12191999" cy="6068883"/>
          </a:xfrm>
          <a:prstGeom prst="rect">
            <a:avLst/>
          </a:prstGeom>
          <a:solidFill>
            <a:schemeClr val="accent1">
              <a:alpha val="50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05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Verdana"/>
              <a:ea typeface="+mn-ea"/>
              <a:cs typeface="+mn-cs"/>
            </a:endParaRPr>
          </a:p>
        </p:txBody>
      </p:sp>
      <p:sp>
        <p:nvSpPr>
          <p:cNvPr id="29" name="Titel 2">
            <a:extLst>
              <a:ext uri="{FF2B5EF4-FFF2-40B4-BE49-F238E27FC236}">
                <a16:creationId xmlns:a16="http://schemas.microsoft.com/office/drawing/2014/main" id="{E5EA94D7-968D-EABA-A69D-479E87D0481A}"/>
              </a:ext>
            </a:extLst>
          </p:cNvPr>
          <p:cNvSpPr txBox="1">
            <a:spLocks/>
          </p:cNvSpPr>
          <p:nvPr/>
        </p:nvSpPr>
        <p:spPr>
          <a:xfrm>
            <a:off x="3387918" y="789118"/>
            <a:ext cx="5416161" cy="603413"/>
          </a:xfrm>
          <a:prstGeom prst="rect">
            <a:avLst/>
          </a:prstGeom>
          <a:effectLst>
            <a:outerShdw blurRad="63500" sx="102000" sy="102000" algn="ctr" rotWithShape="0">
              <a:prstClr val="black">
                <a:alpha val="83408"/>
              </a:prstClr>
            </a:outerShdw>
          </a:effectLst>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609585" rtl="0" eaLnBrk="1" fontAlgn="auto" latinLnBrk="0" hangingPunct="1">
              <a:lnSpc>
                <a:spcPct val="107000"/>
              </a:lnSpc>
              <a:spcBef>
                <a:spcPct val="0"/>
              </a:spcBef>
              <a:spcAft>
                <a:spcPts val="1067"/>
              </a:spcAft>
              <a:buClrTx/>
              <a:buSzTx/>
              <a:buFontTx/>
              <a:buNone/>
              <a:tabLst/>
              <a:defRPr/>
            </a:pPr>
            <a:r>
              <a:rPr kumimoji="0" lang="en-US" sz="3200" b="1" i="0" u="none" strike="noStrike" kern="1200" cap="none" spc="0" normalizeH="0" baseline="0" noProof="0">
                <a:ln>
                  <a:noFill/>
                </a:ln>
                <a:solidFill>
                  <a:prstClr val="white"/>
                </a:solidFill>
                <a:effectLst>
                  <a:glow rad="473733">
                    <a:srgbClr val="454545">
                      <a:lumMod val="50000"/>
                      <a:alpha val="18000"/>
                    </a:srgbClr>
                  </a:glow>
                </a:effectLst>
                <a:uLnTx/>
                <a:uFillTx/>
                <a:latin typeface="Verdana"/>
                <a:ea typeface="Calibri" panose="020F0502020204030204" pitchFamily="34" charset="0"/>
                <a:cs typeface="Times New Roman" panose="02020603050405020304" pitchFamily="18" charset="0"/>
              </a:rPr>
              <a:t>50 years ago – </a:t>
            </a:r>
            <a:r>
              <a:rPr kumimoji="0" lang="en-US" sz="3200" b="0" i="0" u="none" strike="noStrike" kern="1200" cap="none" spc="0" normalizeH="0" baseline="0" noProof="0">
                <a:ln>
                  <a:noFill/>
                </a:ln>
                <a:solidFill>
                  <a:prstClr val="white"/>
                </a:solidFill>
                <a:effectLst>
                  <a:glow rad="473733">
                    <a:srgbClr val="454545">
                      <a:lumMod val="50000"/>
                      <a:alpha val="18000"/>
                    </a:srgbClr>
                  </a:glow>
                </a:effectLst>
                <a:uLnTx/>
                <a:uFillTx/>
                <a:latin typeface="Verdana"/>
                <a:ea typeface="Calibri" panose="020F0502020204030204" pitchFamily="34" charset="0"/>
                <a:cs typeface="Times New Roman" panose="02020603050405020304" pitchFamily="18" charset="0"/>
              </a:rPr>
              <a:t>introduction of the digital identifier:</a:t>
            </a:r>
            <a:r>
              <a:rPr kumimoji="0" lang="en-US" sz="3200" b="1" i="0" u="none" strike="noStrike" kern="1200" cap="none" spc="0" normalizeH="0" baseline="0" noProof="0">
                <a:ln>
                  <a:noFill/>
                </a:ln>
                <a:solidFill>
                  <a:prstClr val="white"/>
                </a:solidFill>
                <a:effectLst>
                  <a:glow rad="473733">
                    <a:srgbClr val="454545">
                      <a:lumMod val="50000"/>
                      <a:alpha val="18000"/>
                    </a:srgbClr>
                  </a:glow>
                </a:effectLst>
                <a:uLnTx/>
                <a:uFillTx/>
                <a:latin typeface="Verdana"/>
                <a:ea typeface="Calibri" panose="020F0502020204030204" pitchFamily="34" charset="0"/>
                <a:cs typeface="Times New Roman" panose="02020603050405020304" pitchFamily="18" charset="0"/>
              </a:rPr>
              <a:t> </a:t>
            </a:r>
            <a:br>
              <a:rPr kumimoji="0" lang="en-US" sz="3200" b="1" i="0" u="none" strike="noStrike" kern="1200" cap="none" spc="0" normalizeH="0" baseline="0" noProof="0">
                <a:ln>
                  <a:noFill/>
                </a:ln>
                <a:solidFill>
                  <a:prstClr val="white"/>
                </a:solidFill>
                <a:effectLst>
                  <a:glow rad="473733">
                    <a:srgbClr val="454545">
                      <a:lumMod val="50000"/>
                      <a:alpha val="18000"/>
                    </a:srgbClr>
                  </a:glow>
                </a:effectLst>
                <a:uLnTx/>
                <a:uFillTx/>
                <a:latin typeface="Verdana"/>
                <a:ea typeface="Calibri" panose="020F0502020204030204" pitchFamily="34" charset="0"/>
                <a:cs typeface="Times New Roman" panose="02020603050405020304" pitchFamily="18" charset="0"/>
              </a:rPr>
            </a:br>
            <a:r>
              <a:rPr kumimoji="0" lang="en-US" sz="3200" b="1" i="0" u="none" strike="noStrike" kern="1200" cap="none" spc="0" normalizeH="0" baseline="0" noProof="0">
                <a:ln>
                  <a:noFill/>
                </a:ln>
                <a:solidFill>
                  <a:prstClr val="white"/>
                </a:solidFill>
                <a:effectLst>
                  <a:glow rad="473733">
                    <a:srgbClr val="454545">
                      <a:lumMod val="50000"/>
                      <a:alpha val="18000"/>
                    </a:srgbClr>
                  </a:glow>
                </a:effectLst>
                <a:uLnTx/>
                <a:uFillTx/>
                <a:latin typeface="Verdana"/>
                <a:ea typeface="Calibri" panose="020F0502020204030204" pitchFamily="34" charset="0"/>
                <a:cs typeface="Times New Roman" panose="02020603050405020304" pitchFamily="18" charset="0"/>
              </a:rPr>
              <a:t>The barcode</a:t>
            </a:r>
            <a:br>
              <a:rPr kumimoji="0" lang="en-US" sz="3200" b="1" i="0" u="none" strike="noStrike" kern="1200" cap="none" spc="0" normalizeH="0" baseline="0" noProof="0">
                <a:ln>
                  <a:noFill/>
                </a:ln>
                <a:solidFill>
                  <a:prstClr val="white"/>
                </a:solidFill>
                <a:effectLst>
                  <a:glow rad="473733">
                    <a:srgbClr val="454545">
                      <a:lumMod val="50000"/>
                      <a:alpha val="18000"/>
                    </a:srgbClr>
                  </a:glow>
                </a:effectLst>
                <a:uLnTx/>
                <a:uFillTx/>
                <a:latin typeface="Verdana"/>
                <a:ea typeface="Calibri" panose="020F0502020204030204" pitchFamily="34" charset="0"/>
                <a:cs typeface="Times New Roman" panose="02020603050405020304" pitchFamily="18" charset="0"/>
              </a:rPr>
            </a:br>
            <a:r>
              <a:rPr kumimoji="0" lang="en-US" sz="3200" b="1" i="0" u="none" strike="noStrike" kern="1200" cap="none" spc="0" normalizeH="0" baseline="0" noProof="0">
                <a:ln>
                  <a:noFill/>
                </a:ln>
                <a:solidFill>
                  <a:prstClr val="white"/>
                </a:solidFill>
                <a:effectLst>
                  <a:glow rad="473733">
                    <a:srgbClr val="454545">
                      <a:lumMod val="50000"/>
                      <a:alpha val="18000"/>
                    </a:srgbClr>
                  </a:glow>
                </a:effectLst>
                <a:uLnTx/>
                <a:uFillTx/>
                <a:latin typeface="Verdana"/>
                <a:ea typeface="Calibri" panose="020F0502020204030204" pitchFamily="34" charset="0"/>
                <a:cs typeface="Times New Roman" panose="02020603050405020304" pitchFamily="18" charset="0"/>
              </a:rPr>
              <a:t>(EAN / GTIN)</a:t>
            </a:r>
          </a:p>
        </p:txBody>
      </p:sp>
      <p:pic>
        <p:nvPicPr>
          <p:cNvPr id="2" name="Afbeelding 1" descr="Afbeelding met tekst&#10;&#10;Automatisch gegenereerde beschrijving">
            <a:extLst>
              <a:ext uri="{FF2B5EF4-FFF2-40B4-BE49-F238E27FC236}">
                <a16:creationId xmlns:a16="http://schemas.microsoft.com/office/drawing/2014/main" id="{15BD776C-8AA0-532B-07B9-9A9EE7B202C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67851" y="3765449"/>
            <a:ext cx="1560981" cy="1283127"/>
          </a:xfrm>
          <a:prstGeom prst="rect">
            <a:avLst/>
          </a:prstGeom>
        </p:spPr>
      </p:pic>
      <p:sp>
        <p:nvSpPr>
          <p:cNvPr id="3" name="Tekstvak 2">
            <a:extLst>
              <a:ext uri="{FF2B5EF4-FFF2-40B4-BE49-F238E27FC236}">
                <a16:creationId xmlns:a16="http://schemas.microsoft.com/office/drawing/2014/main" id="{6FA46CCD-BF41-E54C-644A-A9B6BB2EC28D}"/>
              </a:ext>
            </a:extLst>
          </p:cNvPr>
          <p:cNvSpPr txBox="1"/>
          <p:nvPr/>
        </p:nvSpPr>
        <p:spPr>
          <a:xfrm>
            <a:off x="1731146" y="6143348"/>
            <a:ext cx="1974567" cy="63919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54545"/>
              </a:solidFill>
              <a:effectLst/>
              <a:uLnTx/>
              <a:uFillTx/>
              <a:latin typeface="Verdana"/>
              <a:ea typeface="+mn-ea"/>
              <a:cs typeface="+mn-cs"/>
            </a:endParaRPr>
          </a:p>
        </p:txBody>
      </p:sp>
      <p:pic>
        <p:nvPicPr>
          <p:cNvPr id="5" name="Afbeelding 4" descr="Afbeelding met plein, patroon, Rechthoek, kruiswoordpuzzel&#10;&#10;Automatisch gegenereerde beschrijving">
            <a:extLst>
              <a:ext uri="{FF2B5EF4-FFF2-40B4-BE49-F238E27FC236}">
                <a16:creationId xmlns:a16="http://schemas.microsoft.com/office/drawing/2014/main" id="{FE96258C-26CE-0AD4-D37A-DC770C64B3FD}"/>
              </a:ext>
            </a:extLst>
          </p:cNvPr>
          <p:cNvPicPr>
            <a:picLocks noChangeAspect="1"/>
          </p:cNvPicPr>
          <p:nvPr/>
        </p:nvPicPr>
        <p:blipFill>
          <a:blip r:embed="rId5"/>
          <a:stretch>
            <a:fillRect/>
          </a:stretch>
        </p:blipFill>
        <p:spPr>
          <a:xfrm>
            <a:off x="6023992" y="3765449"/>
            <a:ext cx="1190625" cy="1190625"/>
          </a:xfrm>
          <a:prstGeom prst="rect">
            <a:avLst/>
          </a:prstGeom>
        </p:spPr>
      </p:pic>
    </p:spTree>
    <p:extLst>
      <p:ext uri="{BB962C8B-B14F-4D97-AF65-F5344CB8AC3E}">
        <p14:creationId xmlns:p14="http://schemas.microsoft.com/office/powerpoint/2010/main" val="3550475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afbeelding 4">
            <a:extLst>
              <a:ext uri="{FF2B5EF4-FFF2-40B4-BE49-F238E27FC236}">
                <a16:creationId xmlns:a16="http://schemas.microsoft.com/office/drawing/2014/main" id="{FEC2D8A5-A859-BD83-D969-884881C5E2D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9666"/>
          <a:stretch/>
        </p:blipFill>
        <p:spPr>
          <a:xfrm>
            <a:off x="9192229" y="1023972"/>
            <a:ext cx="2999771" cy="2920817"/>
          </a:xfrm>
          <a:prstGeom prst="rect">
            <a:avLst/>
          </a:prstGeom>
        </p:spPr>
      </p:pic>
      <p:pic>
        <p:nvPicPr>
          <p:cNvPr id="4" name="Tijdelijke aanduiding voor afbeelding 4" descr="Afbeelding met persoon, buiten&#10;&#10;Automatisch gegenereerde beschrijving">
            <a:extLst>
              <a:ext uri="{FF2B5EF4-FFF2-40B4-BE49-F238E27FC236}">
                <a16:creationId xmlns:a16="http://schemas.microsoft.com/office/drawing/2014/main" id="{00ACD762-87CB-BCF3-B411-BDC1A8BBC44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286142" y="1503985"/>
            <a:ext cx="2937316" cy="2440803"/>
          </a:xfrm>
          <a:prstGeom prst="rect">
            <a:avLst/>
          </a:prstGeom>
        </p:spPr>
      </p:pic>
      <p:sp>
        <p:nvSpPr>
          <p:cNvPr id="6" name="Titel 1">
            <a:extLst>
              <a:ext uri="{FF2B5EF4-FFF2-40B4-BE49-F238E27FC236}">
                <a16:creationId xmlns:a16="http://schemas.microsoft.com/office/drawing/2014/main" id="{6E93C510-0CE7-B9F3-1AA6-D1DC352594CE}"/>
              </a:ext>
            </a:extLst>
          </p:cNvPr>
          <p:cNvSpPr txBox="1">
            <a:spLocks/>
          </p:cNvSpPr>
          <p:nvPr/>
        </p:nvSpPr>
        <p:spPr>
          <a:xfrm>
            <a:off x="719403" y="452669"/>
            <a:ext cx="10753195" cy="1142603"/>
          </a:xfrm>
          <a:prstGeom prst="rect">
            <a:avLst/>
          </a:prstGeom>
        </p:spPr>
        <p:txBody>
          <a:bodyPr/>
          <a:lstStyle>
            <a:lvl1pPr algn="l" defTabSz="457200" rtl="0" eaLnBrk="1" latinLnBrk="0" hangingPunct="1">
              <a:spcBef>
                <a:spcPct val="0"/>
              </a:spcBef>
              <a:buNone/>
              <a:defRPr sz="2200" b="1" kern="1200">
                <a:solidFill>
                  <a:schemeClr val="tx2"/>
                </a:solidFill>
                <a:latin typeface="+mj-lt"/>
                <a:ea typeface="+mj-ea"/>
                <a:cs typeface="+mj-cs"/>
              </a:defRPr>
            </a:lvl1pPr>
          </a:lstStyle>
          <a:p>
            <a:pPr marL="0" marR="0" lvl="0" indent="0" defTabSz="609585" rtl="0" eaLnBrk="1" fontAlgn="auto" latinLnBrk="0" hangingPunct="1">
              <a:lnSpc>
                <a:spcPct val="107000"/>
              </a:lnSpc>
              <a:spcBef>
                <a:spcPct val="0"/>
              </a:spcBef>
              <a:spcAft>
                <a:spcPts val="1067"/>
              </a:spcAft>
              <a:buClrTx/>
              <a:buSzTx/>
              <a:buFontTx/>
              <a:buNone/>
              <a:tabLst/>
              <a:defRPr/>
            </a:pPr>
            <a:r>
              <a:rPr kumimoji="0" lang="en-US" sz="4000" b="1" i="0" u="none" strike="noStrike" kern="1200" cap="none" spc="0" normalizeH="0" baseline="0" noProof="0" dirty="0">
                <a:ln>
                  <a:noFill/>
                </a:ln>
                <a:solidFill>
                  <a:srgbClr val="002C6C"/>
                </a:solidFill>
                <a:effectLst/>
                <a:uLnTx/>
                <a:uFillTx/>
                <a:latin typeface="Verdana"/>
                <a:ea typeface="+mj-ea"/>
                <a:cs typeface="Times New Roman" panose="02020603050405020304" pitchFamily="18" charset="0"/>
              </a:rPr>
              <a:t>Wie is GS1? </a:t>
            </a:r>
            <a:endParaRPr kumimoji="0" lang="nl-NL" sz="4000" b="1" i="0" u="none" strike="noStrike" kern="1200" cap="none" spc="0" normalizeH="0" baseline="0" noProof="0" dirty="0">
              <a:ln>
                <a:noFill/>
              </a:ln>
              <a:solidFill>
                <a:srgbClr val="002C6C"/>
              </a:solidFill>
              <a:effectLst/>
              <a:uLnTx/>
              <a:uFillTx/>
              <a:latin typeface="Verdana"/>
              <a:ea typeface="+mj-ea"/>
              <a:cs typeface="Times New Roman" panose="02020603050405020304" pitchFamily="18" charset="0"/>
            </a:endParaRPr>
          </a:p>
          <a:p>
            <a:pPr marL="0" marR="0" lvl="0" indent="0" algn="l" defTabSz="609585" rtl="0" eaLnBrk="1" fontAlgn="auto" latinLnBrk="0" hangingPunct="1">
              <a:lnSpc>
                <a:spcPct val="107000"/>
              </a:lnSpc>
              <a:spcBef>
                <a:spcPct val="0"/>
              </a:spcBef>
              <a:spcAft>
                <a:spcPts val="1067"/>
              </a:spcAft>
              <a:buClrTx/>
              <a:buSzTx/>
              <a:buFontTx/>
              <a:buNone/>
              <a:tabLst/>
              <a:defRPr/>
            </a:pPr>
            <a:endParaRPr kumimoji="0" lang="nl-NL" sz="4000" b="1" i="0" u="none" strike="noStrike" kern="1200" cap="none" spc="0" normalizeH="0" baseline="0" noProof="0" dirty="0">
              <a:ln>
                <a:noFill/>
              </a:ln>
              <a:solidFill>
                <a:srgbClr val="002C6C"/>
              </a:solidFill>
              <a:effectLst/>
              <a:uLnTx/>
              <a:uFillTx/>
              <a:latin typeface="Verdana"/>
              <a:ea typeface="Calibri" panose="020F0502020204030204" pitchFamily="34" charset="0"/>
              <a:cs typeface="Times New Roman" panose="02020603050405020304" pitchFamily="18" charset="0"/>
            </a:endParaRPr>
          </a:p>
        </p:txBody>
      </p:sp>
      <p:sp>
        <p:nvSpPr>
          <p:cNvPr id="9" name="Content Placeholder 2">
            <a:extLst>
              <a:ext uri="{FF2B5EF4-FFF2-40B4-BE49-F238E27FC236}">
                <a16:creationId xmlns:a16="http://schemas.microsoft.com/office/drawing/2014/main" id="{1D2C905C-C6C4-57FB-0E5F-DFA1B6FBE267}"/>
              </a:ext>
            </a:extLst>
          </p:cNvPr>
          <p:cNvSpPr txBox="1">
            <a:spLocks/>
          </p:cNvSpPr>
          <p:nvPr/>
        </p:nvSpPr>
        <p:spPr>
          <a:xfrm>
            <a:off x="911424" y="4077072"/>
            <a:ext cx="11136657" cy="2187650"/>
          </a:xfrm>
          <a:prstGeom prst="rect">
            <a:avLst/>
          </a:prstGeom>
        </p:spPr>
        <p:txBody>
          <a:bodyPr wrap="square" lIns="0" tIns="0" rIns="0" bIns="0" anchor="t">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lnSpc>
                <a:spcPct val="150000"/>
              </a:lnSpc>
              <a:buFont typeface="Arial" panose="020B0604020202020204" pitchFamily="34" charset="0"/>
              <a:buChar char="•"/>
            </a:pPr>
            <a:r>
              <a:rPr lang="en-US" sz="1800" b="1" i="0" dirty="0" err="1">
                <a:solidFill>
                  <a:schemeClr val="tx2"/>
                </a:solidFill>
                <a:effectLst/>
              </a:rPr>
              <a:t>Internationale</a:t>
            </a:r>
            <a:r>
              <a:rPr lang="en-US" sz="1800" b="1" i="0" dirty="0">
                <a:solidFill>
                  <a:schemeClr val="tx2"/>
                </a:solidFill>
                <a:effectLst/>
              </a:rPr>
              <a:t> non-profit partner, </a:t>
            </a:r>
            <a:r>
              <a:rPr lang="en-US" sz="1800" b="1" i="0" dirty="0" err="1">
                <a:solidFill>
                  <a:schemeClr val="tx2"/>
                </a:solidFill>
                <a:effectLst/>
              </a:rPr>
              <a:t>actief</a:t>
            </a:r>
            <a:r>
              <a:rPr lang="en-US" sz="1800" b="1" i="0" dirty="0">
                <a:solidFill>
                  <a:schemeClr val="tx2"/>
                </a:solidFill>
                <a:effectLst/>
              </a:rPr>
              <a:t> in 117 </a:t>
            </a:r>
            <a:r>
              <a:rPr lang="en-US" sz="1800" b="1" i="0" dirty="0" err="1">
                <a:solidFill>
                  <a:schemeClr val="tx2"/>
                </a:solidFill>
                <a:effectLst/>
              </a:rPr>
              <a:t>landen</a:t>
            </a:r>
            <a:r>
              <a:rPr lang="en-US" sz="1800" b="1" i="0" dirty="0">
                <a:solidFill>
                  <a:schemeClr val="tx2"/>
                </a:solidFill>
                <a:effectLst/>
              </a:rPr>
              <a:t>  </a:t>
            </a:r>
          </a:p>
          <a:p>
            <a:pPr marL="342900" indent="-342900">
              <a:lnSpc>
                <a:spcPct val="150000"/>
              </a:lnSpc>
              <a:buFont typeface="Arial" panose="020B0604020202020204" pitchFamily="34" charset="0"/>
              <a:buChar char="•"/>
            </a:pPr>
            <a:r>
              <a:rPr lang="en-US" sz="1800" b="1" i="0" dirty="0">
                <a:solidFill>
                  <a:schemeClr val="tx2"/>
                </a:solidFill>
                <a:effectLst/>
              </a:rPr>
              <a:t>50 </a:t>
            </a:r>
            <a:r>
              <a:rPr lang="en-US" sz="1800" b="1" i="0" dirty="0" err="1">
                <a:solidFill>
                  <a:schemeClr val="tx2"/>
                </a:solidFill>
                <a:effectLst/>
              </a:rPr>
              <a:t>jaar</a:t>
            </a:r>
            <a:r>
              <a:rPr lang="en-US" sz="1800" b="1" i="0" dirty="0">
                <a:solidFill>
                  <a:schemeClr val="tx2"/>
                </a:solidFill>
                <a:effectLst/>
              </a:rPr>
              <a:t> </a:t>
            </a:r>
            <a:r>
              <a:rPr lang="en-US" sz="1800" b="1" i="0" dirty="0" err="1">
                <a:solidFill>
                  <a:schemeClr val="tx2"/>
                </a:solidFill>
                <a:effectLst/>
              </a:rPr>
              <a:t>gestandaardiseerde</a:t>
            </a:r>
            <a:r>
              <a:rPr lang="en-US" sz="1800" b="1" i="0" dirty="0">
                <a:solidFill>
                  <a:schemeClr val="tx2"/>
                </a:solidFill>
                <a:effectLst/>
              </a:rPr>
              <a:t> </a:t>
            </a:r>
            <a:r>
              <a:rPr lang="en-US" sz="1800" b="1" i="0" dirty="0" err="1">
                <a:solidFill>
                  <a:schemeClr val="tx2"/>
                </a:solidFill>
                <a:effectLst/>
              </a:rPr>
              <a:t>productidentificatie</a:t>
            </a:r>
            <a:r>
              <a:rPr lang="en-US" sz="1800" b="1" i="0" dirty="0">
                <a:solidFill>
                  <a:schemeClr val="tx2"/>
                </a:solidFill>
                <a:effectLst/>
              </a:rPr>
              <a:t> </a:t>
            </a:r>
          </a:p>
          <a:p>
            <a:pPr marL="342900" indent="-342900">
              <a:lnSpc>
                <a:spcPct val="150000"/>
              </a:lnSpc>
              <a:buFont typeface="Arial" panose="020B0604020202020204" pitchFamily="34" charset="0"/>
              <a:buChar char="•"/>
            </a:pPr>
            <a:r>
              <a:rPr lang="en-US" sz="1800" b="1" i="0" dirty="0" err="1">
                <a:solidFill>
                  <a:schemeClr val="tx2"/>
                </a:solidFill>
                <a:effectLst/>
              </a:rPr>
              <a:t>Geaccrediteerde</a:t>
            </a:r>
            <a:r>
              <a:rPr lang="en-US" sz="1800" b="1" i="0" dirty="0">
                <a:solidFill>
                  <a:schemeClr val="tx2"/>
                </a:solidFill>
                <a:effectLst/>
              </a:rPr>
              <a:t> </a:t>
            </a:r>
            <a:r>
              <a:rPr lang="en-US" sz="1800" b="1" i="0" dirty="0" err="1">
                <a:solidFill>
                  <a:schemeClr val="tx2"/>
                </a:solidFill>
                <a:effectLst/>
              </a:rPr>
              <a:t>partij</a:t>
            </a:r>
            <a:r>
              <a:rPr lang="en-US" sz="1800" b="1" i="0" dirty="0">
                <a:solidFill>
                  <a:schemeClr val="tx2"/>
                </a:solidFill>
                <a:effectLst/>
              </a:rPr>
              <a:t> </a:t>
            </a:r>
            <a:r>
              <a:rPr lang="en-US" sz="1800" b="1" i="0" dirty="0" err="1">
                <a:solidFill>
                  <a:schemeClr val="tx2"/>
                </a:solidFill>
                <a:effectLst/>
              </a:rPr>
              <a:t>voor</a:t>
            </a:r>
            <a:r>
              <a:rPr lang="en-US" sz="1800" b="1" i="0" dirty="0">
                <a:solidFill>
                  <a:schemeClr val="tx2"/>
                </a:solidFill>
                <a:effectLst/>
              </a:rPr>
              <a:t> de </a:t>
            </a:r>
            <a:r>
              <a:rPr lang="en-US" sz="1800" b="1" i="0" dirty="0" err="1">
                <a:solidFill>
                  <a:schemeClr val="tx2"/>
                </a:solidFill>
                <a:effectLst/>
              </a:rPr>
              <a:t>uitgifte</a:t>
            </a:r>
            <a:r>
              <a:rPr lang="en-US" sz="1800" b="1" i="0" dirty="0">
                <a:solidFill>
                  <a:schemeClr val="tx2"/>
                </a:solidFill>
                <a:effectLst/>
              </a:rPr>
              <a:t> van </a:t>
            </a:r>
            <a:r>
              <a:rPr lang="en-US" sz="1800" b="1" i="0" dirty="0" err="1">
                <a:solidFill>
                  <a:schemeClr val="tx2"/>
                </a:solidFill>
                <a:effectLst/>
              </a:rPr>
              <a:t>unieke</a:t>
            </a:r>
            <a:r>
              <a:rPr lang="en-US" sz="1800" b="1" i="0" dirty="0">
                <a:solidFill>
                  <a:schemeClr val="tx2"/>
                </a:solidFill>
                <a:effectLst/>
              </a:rPr>
              <a:t> </a:t>
            </a:r>
            <a:r>
              <a:rPr lang="en-US" sz="1800" b="1" i="0" dirty="0" err="1">
                <a:solidFill>
                  <a:schemeClr val="tx2"/>
                </a:solidFill>
                <a:effectLst/>
              </a:rPr>
              <a:t>identificatie</a:t>
            </a:r>
            <a:r>
              <a:rPr lang="en-US" sz="1800" b="1" i="0" dirty="0">
                <a:solidFill>
                  <a:schemeClr val="tx2"/>
                </a:solidFill>
                <a:effectLst/>
              </a:rPr>
              <a:t> (UDI</a:t>
            </a:r>
            <a:r>
              <a:rPr lang="en-US" sz="1800" b="1" dirty="0">
                <a:solidFill>
                  <a:schemeClr val="tx2"/>
                </a:solidFill>
              </a:rPr>
              <a:t>)</a:t>
            </a:r>
          </a:p>
          <a:p>
            <a:pPr marL="342900" indent="-342900">
              <a:lnSpc>
                <a:spcPct val="150000"/>
              </a:lnSpc>
              <a:buFont typeface="Arial" panose="020B0604020202020204" pitchFamily="34" charset="0"/>
              <a:buChar char="•"/>
            </a:pPr>
            <a:r>
              <a:rPr lang="en-US" sz="1800" b="1" dirty="0" err="1">
                <a:solidFill>
                  <a:schemeClr val="tx2"/>
                </a:solidFill>
              </a:rPr>
              <a:t>Wereldwijd</a:t>
            </a:r>
            <a:r>
              <a:rPr lang="en-US" sz="1800" b="1" dirty="0">
                <a:solidFill>
                  <a:schemeClr val="tx2"/>
                </a:solidFill>
              </a:rPr>
              <a:t> </a:t>
            </a:r>
            <a:r>
              <a:rPr lang="en-US" sz="1800" b="1" dirty="0" err="1">
                <a:solidFill>
                  <a:schemeClr val="tx2"/>
                </a:solidFill>
              </a:rPr>
              <a:t>delen</a:t>
            </a:r>
            <a:r>
              <a:rPr lang="en-US" sz="1800" b="1" dirty="0">
                <a:solidFill>
                  <a:schemeClr val="tx2"/>
                </a:solidFill>
              </a:rPr>
              <a:t> van </a:t>
            </a:r>
            <a:r>
              <a:rPr lang="en-US" sz="1800" b="1" dirty="0" err="1">
                <a:solidFill>
                  <a:schemeClr val="tx2"/>
                </a:solidFill>
              </a:rPr>
              <a:t>productgegevens</a:t>
            </a:r>
            <a:r>
              <a:rPr lang="en-US" sz="1800" b="1" dirty="0">
                <a:solidFill>
                  <a:schemeClr val="tx2"/>
                </a:solidFill>
              </a:rPr>
              <a:t> via GDSN </a:t>
            </a:r>
          </a:p>
          <a:p>
            <a:pPr marL="400050" lvl="1" indent="0" defTabSz="609585">
              <a:lnSpc>
                <a:spcPct val="150000"/>
              </a:lnSpc>
              <a:spcBef>
                <a:spcPct val="0"/>
              </a:spcBef>
              <a:spcAft>
                <a:spcPts val="1600"/>
              </a:spcAft>
              <a:buClr>
                <a:srgbClr val="002C6C"/>
              </a:buClr>
              <a:buNone/>
              <a:tabLst>
                <a:tab pos="239994" algn="l"/>
              </a:tabLst>
              <a:defRPr/>
            </a:pPr>
            <a:r>
              <a:rPr kumimoji="0" lang="nl-NL" sz="1800" b="0" i="0" u="none" strike="noStrike" kern="0" cap="none" spc="0" normalizeH="0" baseline="0" noProof="0" dirty="0">
                <a:ln>
                  <a:noFill/>
                </a:ln>
                <a:solidFill>
                  <a:srgbClr val="002C6C"/>
                </a:solidFill>
                <a:effectLst/>
                <a:uLnTx/>
                <a:uFillTx/>
                <a:latin typeface="Verdana"/>
                <a:ea typeface="ＭＳ Ｐゴシック"/>
                <a:cs typeface="+mn-cs"/>
              </a:rPr>
              <a:t>	</a:t>
            </a:r>
          </a:p>
        </p:txBody>
      </p:sp>
      <p:pic>
        <p:nvPicPr>
          <p:cNvPr id="13" name="Afbeelding 12">
            <a:extLst>
              <a:ext uri="{FF2B5EF4-FFF2-40B4-BE49-F238E27FC236}">
                <a16:creationId xmlns:a16="http://schemas.microsoft.com/office/drawing/2014/main" id="{10616A14-02E9-382E-A77F-A7FC70E922A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 y="1503986"/>
            <a:ext cx="3158684" cy="2442177"/>
          </a:xfrm>
          <a:prstGeom prst="rect">
            <a:avLst/>
          </a:prstGeom>
        </p:spPr>
      </p:pic>
      <p:pic>
        <p:nvPicPr>
          <p:cNvPr id="16" name="Tijdelijke aanduiding voor afbeelding 4">
            <a:extLst>
              <a:ext uri="{FF2B5EF4-FFF2-40B4-BE49-F238E27FC236}">
                <a16:creationId xmlns:a16="http://schemas.microsoft.com/office/drawing/2014/main" id="{8F7FF454-FB50-279E-890F-D166B0441D86}"/>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158684" y="1510121"/>
            <a:ext cx="3127457" cy="2434667"/>
          </a:xfrm>
          <a:prstGeom prst="rect">
            <a:avLst/>
          </a:prstGeom>
        </p:spPr>
      </p:pic>
      <p:sp>
        <p:nvSpPr>
          <p:cNvPr id="2" name="Tekstvak 1">
            <a:extLst>
              <a:ext uri="{FF2B5EF4-FFF2-40B4-BE49-F238E27FC236}">
                <a16:creationId xmlns:a16="http://schemas.microsoft.com/office/drawing/2014/main" id="{B0BDD62A-DF85-546A-DED3-99BEB3C65E88}"/>
              </a:ext>
            </a:extLst>
          </p:cNvPr>
          <p:cNvSpPr txBox="1"/>
          <p:nvPr/>
        </p:nvSpPr>
        <p:spPr>
          <a:xfrm>
            <a:off x="1731146" y="6143348"/>
            <a:ext cx="1974567" cy="63919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54545"/>
              </a:solidFill>
              <a:effectLst/>
              <a:uLnTx/>
              <a:uFillTx/>
              <a:latin typeface="Verdana"/>
              <a:ea typeface="+mn-ea"/>
              <a:cs typeface="+mn-cs"/>
            </a:endParaRPr>
          </a:p>
        </p:txBody>
      </p:sp>
    </p:spTree>
    <p:extLst>
      <p:ext uri="{BB962C8B-B14F-4D97-AF65-F5344CB8AC3E}">
        <p14:creationId xmlns:p14="http://schemas.microsoft.com/office/powerpoint/2010/main" val="34738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A28098A-2055-30C7-1EF4-3773A3AE6E09}"/>
              </a:ext>
            </a:extLst>
          </p:cNvPr>
          <p:cNvSpPr>
            <a:spLocks noGrp="1"/>
          </p:cNvSpPr>
          <p:nvPr>
            <p:ph type="title"/>
          </p:nvPr>
        </p:nvSpPr>
        <p:spPr/>
        <p:txBody>
          <a:bodyPr/>
          <a:lstStyle/>
          <a:p>
            <a:r>
              <a:rPr lang="nl-NL"/>
              <a:t>Sectoren</a:t>
            </a:r>
          </a:p>
        </p:txBody>
      </p:sp>
      <p:grpSp>
        <p:nvGrpSpPr>
          <p:cNvPr id="57" name="Groep 56">
            <a:extLst>
              <a:ext uri="{FF2B5EF4-FFF2-40B4-BE49-F238E27FC236}">
                <a16:creationId xmlns:a16="http://schemas.microsoft.com/office/drawing/2014/main" id="{58B21D27-F781-F85C-9674-1CB116B0DDDA}"/>
              </a:ext>
            </a:extLst>
          </p:cNvPr>
          <p:cNvGrpSpPr/>
          <p:nvPr/>
        </p:nvGrpSpPr>
        <p:grpSpPr>
          <a:xfrm>
            <a:off x="412119" y="1913129"/>
            <a:ext cx="1552989" cy="1871088"/>
            <a:chOff x="438025" y="1131645"/>
            <a:chExt cx="1164742" cy="1403316"/>
          </a:xfrm>
        </p:grpSpPr>
        <p:pic>
          <p:nvPicPr>
            <p:cNvPr id="10" name="Afbeelding 9">
              <a:extLst>
                <a:ext uri="{FF2B5EF4-FFF2-40B4-BE49-F238E27FC236}">
                  <a16:creationId xmlns:a16="http://schemas.microsoft.com/office/drawing/2014/main" id="{3878743A-BBC5-C8E4-8187-05372B0B37C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8026" y="1131645"/>
              <a:ext cx="1164741" cy="1164741"/>
            </a:xfrm>
            <a:prstGeom prst="rect">
              <a:avLst/>
            </a:prstGeom>
          </p:spPr>
        </p:pic>
        <p:sp>
          <p:nvSpPr>
            <p:cNvPr id="44" name="Tekstvak 43">
              <a:extLst>
                <a:ext uri="{FF2B5EF4-FFF2-40B4-BE49-F238E27FC236}">
                  <a16:creationId xmlns:a16="http://schemas.microsoft.com/office/drawing/2014/main" id="{BBFCD98B-5D9E-6DF9-FDE3-6B29E496DC1B}"/>
                </a:ext>
              </a:extLst>
            </p:cNvPr>
            <p:cNvSpPr txBox="1"/>
            <p:nvPr/>
          </p:nvSpPr>
          <p:spPr>
            <a:xfrm>
              <a:off x="438025" y="2296386"/>
              <a:ext cx="1164741" cy="238575"/>
            </a:xfrm>
            <a:prstGeom prst="rect">
              <a:avLst/>
            </a:prstGeom>
            <a:noFill/>
          </p:spPr>
          <p:txBody>
            <a:bodyPr wrap="square" rtlCol="0">
              <a:spAutoFit/>
            </a:bodyPr>
            <a:lstStyle/>
            <a:p>
              <a:pPr marL="0" marR="0" lvl="0" indent="0" algn="ctr" defTabSz="1219050" rtl="0" eaLnBrk="1" fontAlgn="auto" latinLnBrk="0" hangingPunct="1">
                <a:lnSpc>
                  <a:spcPct val="100000"/>
                </a:lnSpc>
                <a:spcBef>
                  <a:spcPts val="0"/>
                </a:spcBef>
                <a:spcAft>
                  <a:spcPts val="0"/>
                </a:spcAft>
                <a:buClrTx/>
                <a:buSzTx/>
                <a:buFontTx/>
                <a:buNone/>
                <a:tabLst/>
                <a:defRPr/>
              </a:pPr>
              <a:r>
                <a:rPr lang="nl-NL" sz="1467" dirty="0">
                  <a:solidFill>
                    <a:srgbClr val="002C6C"/>
                  </a:solidFill>
                  <a:latin typeface="Verdana"/>
                </a:rPr>
                <a:t>Retail</a:t>
              </a:r>
              <a:endParaRPr kumimoji="0" lang="nl-NL" sz="1467" b="0" i="0" u="none" strike="noStrike" kern="1200" cap="none" spc="0" normalizeH="0" baseline="0" noProof="0" dirty="0">
                <a:ln>
                  <a:noFill/>
                </a:ln>
                <a:solidFill>
                  <a:srgbClr val="002C6C"/>
                </a:solidFill>
                <a:effectLst/>
                <a:uLnTx/>
                <a:uFillTx/>
                <a:latin typeface="Verdana"/>
                <a:ea typeface="+mn-ea"/>
                <a:cs typeface="+mn-cs"/>
              </a:endParaRPr>
            </a:p>
          </p:txBody>
        </p:sp>
      </p:grpSp>
      <p:grpSp>
        <p:nvGrpSpPr>
          <p:cNvPr id="56" name="Groep 55">
            <a:extLst>
              <a:ext uri="{FF2B5EF4-FFF2-40B4-BE49-F238E27FC236}">
                <a16:creationId xmlns:a16="http://schemas.microsoft.com/office/drawing/2014/main" id="{A38F5016-9E4E-004B-2B5D-754178FD6654}"/>
              </a:ext>
            </a:extLst>
          </p:cNvPr>
          <p:cNvGrpSpPr/>
          <p:nvPr/>
        </p:nvGrpSpPr>
        <p:grpSpPr>
          <a:xfrm>
            <a:off x="1917289" y="3102997"/>
            <a:ext cx="1788424" cy="1866209"/>
            <a:chOff x="1413433" y="2506158"/>
            <a:chExt cx="1341318" cy="1399657"/>
          </a:xfrm>
        </p:grpSpPr>
        <p:pic>
          <p:nvPicPr>
            <p:cNvPr id="43" name="Afbeelding 42">
              <a:extLst>
                <a:ext uri="{FF2B5EF4-FFF2-40B4-BE49-F238E27FC236}">
                  <a16:creationId xmlns:a16="http://schemas.microsoft.com/office/drawing/2014/main" id="{CF27E41E-6355-4F11-2E28-08530B22243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01722" y="2506158"/>
              <a:ext cx="1164741" cy="1164741"/>
            </a:xfrm>
            <a:prstGeom prst="rect">
              <a:avLst/>
            </a:prstGeom>
          </p:spPr>
        </p:pic>
        <p:sp>
          <p:nvSpPr>
            <p:cNvPr id="45" name="Tekstvak 44">
              <a:extLst>
                <a:ext uri="{FF2B5EF4-FFF2-40B4-BE49-F238E27FC236}">
                  <a16:creationId xmlns:a16="http://schemas.microsoft.com/office/drawing/2014/main" id="{CA817C29-45C2-6115-D38E-E5F4AABD6DFE}"/>
                </a:ext>
              </a:extLst>
            </p:cNvPr>
            <p:cNvSpPr txBox="1"/>
            <p:nvPr/>
          </p:nvSpPr>
          <p:spPr>
            <a:xfrm>
              <a:off x="1413433" y="3667240"/>
              <a:ext cx="1341318" cy="238575"/>
            </a:xfrm>
            <a:prstGeom prst="rect">
              <a:avLst/>
            </a:prstGeom>
            <a:noFill/>
          </p:spPr>
          <p:txBody>
            <a:bodyPr wrap="square" rtlCol="0">
              <a:spAutoFit/>
            </a:bodyPr>
            <a:lstStyle/>
            <a:p>
              <a:pPr marL="0" marR="0" lvl="0" indent="0" algn="ctr" defTabSz="1219050" rtl="0" eaLnBrk="1" fontAlgn="auto" latinLnBrk="0" hangingPunct="1">
                <a:lnSpc>
                  <a:spcPct val="100000"/>
                </a:lnSpc>
                <a:spcBef>
                  <a:spcPts val="0"/>
                </a:spcBef>
                <a:spcAft>
                  <a:spcPts val="0"/>
                </a:spcAft>
                <a:buClrTx/>
                <a:buSzTx/>
                <a:buFontTx/>
                <a:buNone/>
                <a:tabLst/>
                <a:defRPr/>
              </a:pPr>
              <a:r>
                <a:rPr kumimoji="0" lang="nl-NL" sz="1467" b="0" i="0" u="none" strike="noStrike" kern="1200" cap="none" spc="0" normalizeH="0" baseline="0" noProof="0" dirty="0">
                  <a:ln>
                    <a:noFill/>
                  </a:ln>
                  <a:solidFill>
                    <a:srgbClr val="002C6C"/>
                  </a:solidFill>
                  <a:effectLst/>
                  <a:uLnTx/>
                  <a:uFillTx/>
                  <a:latin typeface="Verdana"/>
                  <a:ea typeface="+mn-ea"/>
                  <a:cs typeface="+mn-cs"/>
                </a:rPr>
                <a:t>Marktplaatsen</a:t>
              </a:r>
            </a:p>
          </p:txBody>
        </p:sp>
      </p:grpSp>
      <p:grpSp>
        <p:nvGrpSpPr>
          <p:cNvPr id="55" name="Groep 54">
            <a:extLst>
              <a:ext uri="{FF2B5EF4-FFF2-40B4-BE49-F238E27FC236}">
                <a16:creationId xmlns:a16="http://schemas.microsoft.com/office/drawing/2014/main" id="{64BF0432-4B91-BD4E-7C26-9923EA0E5D6D}"/>
              </a:ext>
            </a:extLst>
          </p:cNvPr>
          <p:cNvGrpSpPr/>
          <p:nvPr/>
        </p:nvGrpSpPr>
        <p:grpSpPr>
          <a:xfrm>
            <a:off x="3663897" y="1913130"/>
            <a:ext cx="1552988" cy="1871088"/>
            <a:chOff x="3256921" y="2804893"/>
            <a:chExt cx="1164741" cy="1403316"/>
          </a:xfrm>
        </p:grpSpPr>
        <p:pic>
          <p:nvPicPr>
            <p:cNvPr id="37" name="Afbeelding 36">
              <a:extLst>
                <a:ext uri="{FF2B5EF4-FFF2-40B4-BE49-F238E27FC236}">
                  <a16:creationId xmlns:a16="http://schemas.microsoft.com/office/drawing/2014/main" id="{A9DC4AFA-6EA7-EBEE-DD9C-48B4E3EC37B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56921" y="2804893"/>
              <a:ext cx="1164741" cy="1164741"/>
            </a:xfrm>
            <a:prstGeom prst="rect">
              <a:avLst/>
            </a:prstGeom>
          </p:spPr>
        </p:pic>
        <p:sp>
          <p:nvSpPr>
            <p:cNvPr id="46" name="Tekstvak 45">
              <a:extLst>
                <a:ext uri="{FF2B5EF4-FFF2-40B4-BE49-F238E27FC236}">
                  <a16:creationId xmlns:a16="http://schemas.microsoft.com/office/drawing/2014/main" id="{4F21FA20-988C-AB07-B3C1-1885076D6827}"/>
                </a:ext>
              </a:extLst>
            </p:cNvPr>
            <p:cNvSpPr txBox="1"/>
            <p:nvPr/>
          </p:nvSpPr>
          <p:spPr>
            <a:xfrm>
              <a:off x="3346529" y="3969634"/>
              <a:ext cx="1019963" cy="238575"/>
            </a:xfrm>
            <a:prstGeom prst="rect">
              <a:avLst/>
            </a:prstGeom>
            <a:noFill/>
          </p:spPr>
          <p:txBody>
            <a:bodyPr wrap="square" rtlCol="0">
              <a:spAutoFit/>
            </a:bodyPr>
            <a:lstStyle/>
            <a:p>
              <a:pPr marL="0" marR="0" lvl="0" indent="0" algn="ctr" defTabSz="1219050" rtl="0" eaLnBrk="1" fontAlgn="auto" latinLnBrk="0" hangingPunct="1">
                <a:lnSpc>
                  <a:spcPct val="100000"/>
                </a:lnSpc>
                <a:spcBef>
                  <a:spcPts val="0"/>
                </a:spcBef>
                <a:spcAft>
                  <a:spcPts val="0"/>
                </a:spcAft>
                <a:buClrTx/>
                <a:buSzTx/>
                <a:buFontTx/>
                <a:buNone/>
                <a:tabLst/>
                <a:defRPr/>
              </a:pPr>
              <a:r>
                <a:rPr lang="nl-NL" sz="1467" dirty="0">
                  <a:solidFill>
                    <a:srgbClr val="002C6C"/>
                  </a:solidFill>
                  <a:latin typeface="Verdana"/>
                </a:rPr>
                <a:t>Doe het zelf</a:t>
              </a:r>
              <a:endParaRPr kumimoji="0" lang="nl-NL" sz="1467" b="0" i="0" u="none" strike="noStrike" kern="1200" cap="none" spc="0" normalizeH="0" baseline="0" noProof="0" dirty="0">
                <a:ln>
                  <a:noFill/>
                </a:ln>
                <a:solidFill>
                  <a:srgbClr val="002C6C"/>
                </a:solidFill>
                <a:effectLst/>
                <a:uLnTx/>
                <a:uFillTx/>
                <a:latin typeface="Verdana"/>
                <a:ea typeface="+mn-ea"/>
                <a:cs typeface="+mn-cs"/>
              </a:endParaRPr>
            </a:p>
          </p:txBody>
        </p:sp>
      </p:grpSp>
      <p:grpSp>
        <p:nvGrpSpPr>
          <p:cNvPr id="54" name="Groep 53">
            <a:extLst>
              <a:ext uri="{FF2B5EF4-FFF2-40B4-BE49-F238E27FC236}">
                <a16:creationId xmlns:a16="http://schemas.microsoft.com/office/drawing/2014/main" id="{DA0495D8-7D7E-E7FC-C2E4-87F3570AE4A0}"/>
              </a:ext>
            </a:extLst>
          </p:cNvPr>
          <p:cNvGrpSpPr/>
          <p:nvPr/>
        </p:nvGrpSpPr>
        <p:grpSpPr>
          <a:xfrm>
            <a:off x="5136773" y="3201495"/>
            <a:ext cx="1788424" cy="1870083"/>
            <a:chOff x="4722302" y="2174469"/>
            <a:chExt cx="1341318" cy="1402562"/>
          </a:xfrm>
        </p:grpSpPr>
        <p:pic>
          <p:nvPicPr>
            <p:cNvPr id="39" name="Afbeelding 38">
              <a:extLst>
                <a:ext uri="{FF2B5EF4-FFF2-40B4-BE49-F238E27FC236}">
                  <a16:creationId xmlns:a16="http://schemas.microsoft.com/office/drawing/2014/main" id="{402EDD6C-AA37-7924-51AF-AE4E62B9BFF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13316" y="2174469"/>
              <a:ext cx="1164741" cy="1164741"/>
            </a:xfrm>
            <a:prstGeom prst="rect">
              <a:avLst/>
            </a:prstGeom>
          </p:spPr>
        </p:pic>
        <p:sp>
          <p:nvSpPr>
            <p:cNvPr id="47" name="Tekstvak 46">
              <a:extLst>
                <a:ext uri="{FF2B5EF4-FFF2-40B4-BE49-F238E27FC236}">
                  <a16:creationId xmlns:a16="http://schemas.microsoft.com/office/drawing/2014/main" id="{1FF3BD47-59E1-7891-B629-8D5EF8863866}"/>
                </a:ext>
              </a:extLst>
            </p:cNvPr>
            <p:cNvSpPr txBox="1"/>
            <p:nvPr/>
          </p:nvSpPr>
          <p:spPr>
            <a:xfrm>
              <a:off x="4722302" y="3338456"/>
              <a:ext cx="1341318" cy="238575"/>
            </a:xfrm>
            <a:prstGeom prst="rect">
              <a:avLst/>
            </a:prstGeom>
            <a:noFill/>
          </p:spPr>
          <p:txBody>
            <a:bodyPr wrap="square" rtlCol="0">
              <a:spAutoFit/>
            </a:bodyPr>
            <a:lstStyle/>
            <a:p>
              <a:pPr marL="0" marR="0" lvl="0" indent="0" algn="ctr" defTabSz="1219050" rtl="0" eaLnBrk="1" fontAlgn="auto" latinLnBrk="0" hangingPunct="1">
                <a:lnSpc>
                  <a:spcPct val="100000"/>
                </a:lnSpc>
                <a:spcBef>
                  <a:spcPts val="0"/>
                </a:spcBef>
                <a:spcAft>
                  <a:spcPts val="0"/>
                </a:spcAft>
                <a:buClrTx/>
                <a:buSzTx/>
                <a:buFontTx/>
                <a:buNone/>
                <a:tabLst/>
                <a:defRPr/>
              </a:pPr>
              <a:r>
                <a:rPr kumimoji="0" lang="nl-NL" sz="1467" b="0" i="0" u="none" strike="noStrike" kern="1200" cap="none" spc="0" normalizeH="0" baseline="0" noProof="0" dirty="0">
                  <a:ln>
                    <a:noFill/>
                  </a:ln>
                  <a:solidFill>
                    <a:srgbClr val="002C6C"/>
                  </a:solidFill>
                  <a:effectLst/>
                  <a:uLnTx/>
                  <a:uFillTx/>
                  <a:latin typeface="Verdana"/>
                  <a:ea typeface="+mn-ea"/>
                  <a:cs typeface="+mn-cs"/>
                </a:rPr>
                <a:t>Agro</a:t>
              </a:r>
            </a:p>
          </p:txBody>
        </p:sp>
      </p:grpSp>
      <p:grpSp>
        <p:nvGrpSpPr>
          <p:cNvPr id="53" name="Groep 52">
            <a:extLst>
              <a:ext uri="{FF2B5EF4-FFF2-40B4-BE49-F238E27FC236}">
                <a16:creationId xmlns:a16="http://schemas.microsoft.com/office/drawing/2014/main" id="{3332167B-F174-5AE7-C7CF-1F3C63A7AA2F}"/>
              </a:ext>
            </a:extLst>
          </p:cNvPr>
          <p:cNvGrpSpPr/>
          <p:nvPr/>
        </p:nvGrpSpPr>
        <p:grpSpPr>
          <a:xfrm>
            <a:off x="6777177" y="1926634"/>
            <a:ext cx="1788424" cy="1857584"/>
            <a:chOff x="5779855" y="3606081"/>
            <a:chExt cx="1341318" cy="1393188"/>
          </a:xfrm>
        </p:grpSpPr>
        <p:pic>
          <p:nvPicPr>
            <p:cNvPr id="41" name="Afbeelding 40" descr="Afbeelding met tekst, verbandtrommel, teken&#10;&#10;Automatisch gegenereerde beschrijving">
              <a:extLst>
                <a:ext uri="{FF2B5EF4-FFF2-40B4-BE49-F238E27FC236}">
                  <a16:creationId xmlns:a16="http://schemas.microsoft.com/office/drawing/2014/main" id="{DB804C69-F8F4-5C12-B7BF-108419DC7F2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68144" y="3606081"/>
              <a:ext cx="1164741" cy="1164741"/>
            </a:xfrm>
            <a:prstGeom prst="rect">
              <a:avLst/>
            </a:prstGeom>
          </p:spPr>
        </p:pic>
        <p:sp>
          <p:nvSpPr>
            <p:cNvPr id="48" name="Tekstvak 47">
              <a:extLst>
                <a:ext uri="{FF2B5EF4-FFF2-40B4-BE49-F238E27FC236}">
                  <a16:creationId xmlns:a16="http://schemas.microsoft.com/office/drawing/2014/main" id="{6CF7F250-D7C1-C2EA-21CF-38A365EC724E}"/>
                </a:ext>
              </a:extLst>
            </p:cNvPr>
            <p:cNvSpPr txBox="1"/>
            <p:nvPr/>
          </p:nvSpPr>
          <p:spPr>
            <a:xfrm>
              <a:off x="5779855" y="4760694"/>
              <a:ext cx="1341318" cy="238575"/>
            </a:xfrm>
            <a:prstGeom prst="rect">
              <a:avLst/>
            </a:prstGeom>
            <a:noFill/>
          </p:spPr>
          <p:txBody>
            <a:bodyPr wrap="square" rtlCol="0">
              <a:spAutoFit/>
            </a:bodyPr>
            <a:lstStyle/>
            <a:p>
              <a:pPr marL="0" marR="0" lvl="0" indent="0" algn="ctr" defTabSz="1219050" rtl="0" eaLnBrk="1" fontAlgn="auto" latinLnBrk="0" hangingPunct="1">
                <a:lnSpc>
                  <a:spcPct val="100000"/>
                </a:lnSpc>
                <a:spcBef>
                  <a:spcPts val="0"/>
                </a:spcBef>
                <a:spcAft>
                  <a:spcPts val="0"/>
                </a:spcAft>
                <a:buClrTx/>
                <a:buSzTx/>
                <a:buFontTx/>
                <a:buNone/>
                <a:tabLst/>
                <a:defRPr/>
              </a:pPr>
              <a:r>
                <a:rPr lang="nl-NL" sz="1467" dirty="0">
                  <a:solidFill>
                    <a:srgbClr val="002C6C"/>
                  </a:solidFill>
                  <a:latin typeface="Verdana"/>
                </a:rPr>
                <a:t>Gezondheidszorg</a:t>
              </a:r>
              <a:endParaRPr kumimoji="0" lang="nl-NL" sz="1467" b="0" i="0" u="none" strike="noStrike" kern="1200" cap="none" spc="0" normalizeH="0" baseline="0" noProof="0" dirty="0">
                <a:ln>
                  <a:noFill/>
                </a:ln>
                <a:solidFill>
                  <a:srgbClr val="002C6C"/>
                </a:solidFill>
                <a:effectLst/>
                <a:uLnTx/>
                <a:uFillTx/>
                <a:latin typeface="Verdana"/>
                <a:ea typeface="+mn-ea"/>
                <a:cs typeface="+mn-cs"/>
              </a:endParaRPr>
            </a:p>
          </p:txBody>
        </p:sp>
      </p:grpSp>
      <p:grpSp>
        <p:nvGrpSpPr>
          <p:cNvPr id="52" name="Groep 51">
            <a:extLst>
              <a:ext uri="{FF2B5EF4-FFF2-40B4-BE49-F238E27FC236}">
                <a16:creationId xmlns:a16="http://schemas.microsoft.com/office/drawing/2014/main" id="{61F86B87-BA56-7F90-5CE6-AA455709D245}"/>
              </a:ext>
            </a:extLst>
          </p:cNvPr>
          <p:cNvGrpSpPr/>
          <p:nvPr/>
        </p:nvGrpSpPr>
        <p:grpSpPr>
          <a:xfrm>
            <a:off x="8428941" y="3201494"/>
            <a:ext cx="1788424" cy="1872140"/>
            <a:chOff x="7006918" y="2327632"/>
            <a:chExt cx="1341318" cy="1404105"/>
          </a:xfrm>
        </p:grpSpPr>
        <p:pic>
          <p:nvPicPr>
            <p:cNvPr id="8" name="Afbeelding 7">
              <a:extLst>
                <a:ext uri="{FF2B5EF4-FFF2-40B4-BE49-F238E27FC236}">
                  <a16:creationId xmlns:a16="http://schemas.microsoft.com/office/drawing/2014/main" id="{0BFF800B-31C6-04F2-DC3D-ADF502815C0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092280" y="2327632"/>
              <a:ext cx="1170594" cy="1170594"/>
            </a:xfrm>
            <a:prstGeom prst="rect">
              <a:avLst/>
            </a:prstGeom>
          </p:spPr>
        </p:pic>
        <p:sp>
          <p:nvSpPr>
            <p:cNvPr id="49" name="Tekstvak 48">
              <a:extLst>
                <a:ext uri="{FF2B5EF4-FFF2-40B4-BE49-F238E27FC236}">
                  <a16:creationId xmlns:a16="http://schemas.microsoft.com/office/drawing/2014/main" id="{BA8AC6E2-81B8-B8AA-9524-4C23A1931F44}"/>
                </a:ext>
              </a:extLst>
            </p:cNvPr>
            <p:cNvSpPr txBox="1"/>
            <p:nvPr/>
          </p:nvSpPr>
          <p:spPr>
            <a:xfrm>
              <a:off x="7006918" y="3493162"/>
              <a:ext cx="1341318" cy="238575"/>
            </a:xfrm>
            <a:prstGeom prst="rect">
              <a:avLst/>
            </a:prstGeom>
            <a:noFill/>
          </p:spPr>
          <p:txBody>
            <a:bodyPr wrap="square" rtlCol="0">
              <a:spAutoFit/>
            </a:bodyPr>
            <a:lstStyle/>
            <a:p>
              <a:pPr marL="0" marR="0" lvl="0" indent="0" algn="ctr" defTabSz="1219050" rtl="0" eaLnBrk="1" fontAlgn="auto" latinLnBrk="0" hangingPunct="1">
                <a:lnSpc>
                  <a:spcPct val="100000"/>
                </a:lnSpc>
                <a:spcBef>
                  <a:spcPts val="0"/>
                </a:spcBef>
                <a:spcAft>
                  <a:spcPts val="0"/>
                </a:spcAft>
                <a:buClrTx/>
                <a:buSzTx/>
                <a:buFontTx/>
                <a:buNone/>
                <a:tabLst/>
                <a:defRPr/>
              </a:pPr>
              <a:r>
                <a:rPr lang="nl-NL" sz="1467" dirty="0">
                  <a:solidFill>
                    <a:srgbClr val="002C6C"/>
                  </a:solidFill>
                  <a:latin typeface="Verdana"/>
                </a:rPr>
                <a:t>Bouw</a:t>
              </a:r>
              <a:endParaRPr kumimoji="0" lang="nl-NL" sz="1467" b="0" i="0" u="none" strike="noStrike" kern="1200" cap="none" spc="0" normalizeH="0" baseline="0" noProof="0" dirty="0">
                <a:ln>
                  <a:noFill/>
                </a:ln>
                <a:solidFill>
                  <a:srgbClr val="002C6C"/>
                </a:solidFill>
                <a:effectLst/>
                <a:uLnTx/>
                <a:uFillTx/>
                <a:latin typeface="Verdana"/>
                <a:ea typeface="+mn-ea"/>
                <a:cs typeface="+mn-cs"/>
              </a:endParaRPr>
            </a:p>
          </p:txBody>
        </p:sp>
      </p:grpSp>
      <p:grpSp>
        <p:nvGrpSpPr>
          <p:cNvPr id="51" name="Groep 50">
            <a:extLst>
              <a:ext uri="{FF2B5EF4-FFF2-40B4-BE49-F238E27FC236}">
                <a16:creationId xmlns:a16="http://schemas.microsoft.com/office/drawing/2014/main" id="{602DD4A0-06C7-032B-99F2-F86A2A57F3D4}"/>
              </a:ext>
            </a:extLst>
          </p:cNvPr>
          <p:cNvGrpSpPr/>
          <p:nvPr/>
        </p:nvGrpSpPr>
        <p:grpSpPr>
          <a:xfrm>
            <a:off x="10040352" y="1933628"/>
            <a:ext cx="1788424" cy="1857464"/>
            <a:chOff x="7757719" y="835932"/>
            <a:chExt cx="1341318" cy="1393098"/>
          </a:xfrm>
        </p:grpSpPr>
        <p:pic>
          <p:nvPicPr>
            <p:cNvPr id="3" name="Afbeelding 2">
              <a:extLst>
                <a:ext uri="{FF2B5EF4-FFF2-40B4-BE49-F238E27FC236}">
                  <a16:creationId xmlns:a16="http://schemas.microsoft.com/office/drawing/2014/main" id="{C6CC4700-4180-3FBE-392C-9DC83E02B6E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848196" y="835932"/>
              <a:ext cx="1164741" cy="1164741"/>
            </a:xfrm>
            <a:prstGeom prst="rect">
              <a:avLst/>
            </a:prstGeom>
          </p:spPr>
        </p:pic>
        <p:sp>
          <p:nvSpPr>
            <p:cNvPr id="50" name="Tekstvak 49">
              <a:extLst>
                <a:ext uri="{FF2B5EF4-FFF2-40B4-BE49-F238E27FC236}">
                  <a16:creationId xmlns:a16="http://schemas.microsoft.com/office/drawing/2014/main" id="{AD50EA1E-E106-5950-1394-54103F1FF58F}"/>
                </a:ext>
              </a:extLst>
            </p:cNvPr>
            <p:cNvSpPr txBox="1"/>
            <p:nvPr/>
          </p:nvSpPr>
          <p:spPr>
            <a:xfrm>
              <a:off x="7757719" y="1990455"/>
              <a:ext cx="1341318" cy="238575"/>
            </a:xfrm>
            <a:prstGeom prst="rect">
              <a:avLst/>
            </a:prstGeom>
            <a:noFill/>
          </p:spPr>
          <p:txBody>
            <a:bodyPr wrap="square" rtlCol="0">
              <a:spAutoFit/>
            </a:bodyPr>
            <a:lstStyle/>
            <a:p>
              <a:pPr marL="0" marR="0" lvl="0" indent="0" algn="ctr" defTabSz="1219050" rtl="0" eaLnBrk="1" fontAlgn="auto" latinLnBrk="0" hangingPunct="1">
                <a:lnSpc>
                  <a:spcPct val="100000"/>
                </a:lnSpc>
                <a:spcBef>
                  <a:spcPts val="0"/>
                </a:spcBef>
                <a:spcAft>
                  <a:spcPts val="0"/>
                </a:spcAft>
                <a:buClrTx/>
                <a:buSzTx/>
                <a:buFontTx/>
                <a:buNone/>
                <a:tabLst/>
                <a:defRPr/>
              </a:pPr>
              <a:r>
                <a:rPr lang="nl-NL" sz="1467" dirty="0">
                  <a:solidFill>
                    <a:srgbClr val="002C6C"/>
                  </a:solidFill>
                  <a:latin typeface="Verdana"/>
                </a:rPr>
                <a:t>Mode</a:t>
              </a:r>
              <a:endParaRPr kumimoji="0" lang="nl-NL" sz="1467" b="0" i="0" u="none" strike="noStrike" kern="1200" cap="none" spc="0" normalizeH="0" baseline="0" noProof="0" dirty="0">
                <a:ln>
                  <a:noFill/>
                </a:ln>
                <a:solidFill>
                  <a:srgbClr val="002C6C"/>
                </a:solidFill>
                <a:effectLst/>
                <a:uLnTx/>
                <a:uFillTx/>
                <a:latin typeface="Verdana"/>
                <a:ea typeface="+mn-ea"/>
                <a:cs typeface="+mn-cs"/>
              </a:endParaRPr>
            </a:p>
          </p:txBody>
        </p:sp>
      </p:grpSp>
      <p:sp>
        <p:nvSpPr>
          <p:cNvPr id="2" name="Tekstvak 1">
            <a:extLst>
              <a:ext uri="{FF2B5EF4-FFF2-40B4-BE49-F238E27FC236}">
                <a16:creationId xmlns:a16="http://schemas.microsoft.com/office/drawing/2014/main" id="{3A77AC6E-8D6A-A8C3-B0FC-E81F3464FD38}"/>
              </a:ext>
            </a:extLst>
          </p:cNvPr>
          <p:cNvSpPr txBox="1"/>
          <p:nvPr/>
        </p:nvSpPr>
        <p:spPr>
          <a:xfrm>
            <a:off x="1731146" y="6143348"/>
            <a:ext cx="1974567" cy="63919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54545"/>
              </a:solidFill>
              <a:effectLst/>
              <a:uLnTx/>
              <a:uFillTx/>
              <a:latin typeface="Verdana"/>
              <a:ea typeface="+mn-ea"/>
              <a:cs typeface="+mn-cs"/>
            </a:endParaRPr>
          </a:p>
        </p:txBody>
      </p:sp>
    </p:spTree>
    <p:extLst>
      <p:ext uri="{BB962C8B-B14F-4D97-AF65-F5344CB8AC3E}">
        <p14:creationId xmlns:p14="http://schemas.microsoft.com/office/powerpoint/2010/main" val="199884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
            <a:extLst>
              <a:ext uri="{FF2B5EF4-FFF2-40B4-BE49-F238E27FC236}">
                <a16:creationId xmlns:a16="http://schemas.microsoft.com/office/drawing/2014/main" id="{DCD77D1C-8DFD-A43E-56B6-84E4D8E6E3B8}"/>
              </a:ext>
            </a:extLst>
          </p:cNvPr>
          <p:cNvSpPr/>
          <p:nvPr/>
        </p:nvSpPr>
        <p:spPr>
          <a:xfrm>
            <a:off x="2" y="-27384"/>
            <a:ext cx="12191999" cy="5916149"/>
          </a:xfrm>
          <a:prstGeom prst="rect">
            <a:avLst/>
          </a:prstGeom>
          <a:solidFill>
            <a:schemeClr val="bg1">
              <a:lumMod val="95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05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B1B3B3"/>
              </a:solidFill>
              <a:effectLst/>
              <a:uLnTx/>
              <a:uFillTx/>
              <a:latin typeface="Verdana"/>
              <a:ea typeface="+mn-ea"/>
              <a:cs typeface="+mn-cs"/>
            </a:endParaRPr>
          </a:p>
        </p:txBody>
      </p:sp>
      <p:sp>
        <p:nvSpPr>
          <p:cNvPr id="8" name="Titel 2">
            <a:extLst>
              <a:ext uri="{FF2B5EF4-FFF2-40B4-BE49-F238E27FC236}">
                <a16:creationId xmlns:a16="http://schemas.microsoft.com/office/drawing/2014/main" id="{746A21CE-DE08-FF39-1D90-3E90FA418B2F}"/>
              </a:ext>
            </a:extLst>
          </p:cNvPr>
          <p:cNvSpPr txBox="1">
            <a:spLocks/>
          </p:cNvSpPr>
          <p:nvPr/>
        </p:nvSpPr>
        <p:spPr>
          <a:xfrm>
            <a:off x="1004294" y="354142"/>
            <a:ext cx="9753383" cy="60341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609585" rtl="0" eaLnBrk="1" fontAlgn="auto" latinLnBrk="0" hangingPunct="1">
              <a:lnSpc>
                <a:spcPct val="107000"/>
              </a:lnSpc>
              <a:spcBef>
                <a:spcPct val="0"/>
              </a:spcBef>
              <a:spcAft>
                <a:spcPts val="1067"/>
              </a:spcAft>
              <a:buClrTx/>
              <a:buSzTx/>
              <a:buFontTx/>
              <a:buNone/>
              <a:tabLst/>
              <a:defRPr/>
            </a:pPr>
            <a:r>
              <a:rPr kumimoji="0" lang="en-US" sz="2933" b="1" i="0" u="none" strike="noStrike" kern="1200" cap="none" spc="0" normalizeH="0" baseline="0" noProof="0">
                <a:ln>
                  <a:noFill/>
                </a:ln>
                <a:solidFill>
                  <a:srgbClr val="002C6C"/>
                </a:solidFill>
                <a:effectLst/>
                <a:uLnTx/>
                <a:uFillTx/>
                <a:latin typeface="Verdana"/>
                <a:ea typeface="Calibri" panose="020F0502020204030204" pitchFamily="34" charset="0"/>
                <a:cs typeface="Times New Roman" panose="02020603050405020304" pitchFamily="18" charset="0"/>
              </a:rPr>
              <a:t>Global language of business</a:t>
            </a:r>
            <a:endParaRPr kumimoji="0" lang="nl-NL" sz="2933" b="1" i="0" u="none" strike="noStrike" kern="1200" cap="none" spc="0" normalizeH="0" baseline="0" noProof="0">
              <a:ln>
                <a:noFill/>
              </a:ln>
              <a:solidFill>
                <a:srgbClr val="002C6C"/>
              </a:solidFill>
              <a:effectLst/>
              <a:uLnTx/>
              <a:uFillTx/>
              <a:latin typeface="Verdana"/>
              <a:ea typeface="Calibri" panose="020F0502020204030204" pitchFamily="34" charset="0"/>
              <a:cs typeface="Times New Roman" panose="02020603050405020304" pitchFamily="18" charset="0"/>
            </a:endParaRPr>
          </a:p>
        </p:txBody>
      </p:sp>
      <p:sp>
        <p:nvSpPr>
          <p:cNvPr id="10" name="Titel 1">
            <a:extLst>
              <a:ext uri="{FF2B5EF4-FFF2-40B4-BE49-F238E27FC236}">
                <a16:creationId xmlns:a16="http://schemas.microsoft.com/office/drawing/2014/main" id="{208C1E88-E630-D454-7958-31C3434CE1D7}"/>
              </a:ext>
            </a:extLst>
          </p:cNvPr>
          <p:cNvSpPr txBox="1">
            <a:spLocks/>
          </p:cNvSpPr>
          <p:nvPr/>
        </p:nvSpPr>
        <p:spPr>
          <a:xfrm>
            <a:off x="2831638" y="1434504"/>
            <a:ext cx="2207703" cy="451342"/>
          </a:xfrm>
          <a:prstGeom prst="rect">
            <a:avLst/>
          </a:prstGeom>
        </p:spPr>
        <p:txBody>
          <a:bodyPr wrap="square" lIns="121920" tIns="60960" rIns="121920" bIns="60960" anchor="t">
            <a:spAutoFit/>
          </a:bodyPr>
          <a:lstStyle>
            <a:lvl1pPr algn="l" defTabSz="457200" rtl="0" eaLnBrk="1" latinLnBrk="0" hangingPunct="1">
              <a:spcBef>
                <a:spcPct val="0"/>
              </a:spcBef>
              <a:buNone/>
              <a:defRPr sz="2200" b="1" i="0" kern="1200" baseline="0">
                <a:solidFill>
                  <a:schemeClr val="tx2"/>
                </a:solidFill>
                <a:latin typeface="Verdana" panose="020B0604030504040204" pitchFamily="34" charset="0"/>
                <a:ea typeface="+mj-ea"/>
                <a:cs typeface="+mj-cs"/>
              </a:defRPr>
            </a:lvl1pPr>
          </a:lstStyle>
          <a:p>
            <a:pPr marL="0" marR="0" lvl="0" indent="0" algn="l" defTabSz="609585" rtl="0" eaLnBrk="1" fontAlgn="auto" latinLnBrk="0" hangingPunct="1">
              <a:lnSpc>
                <a:spcPct val="100000"/>
              </a:lnSpc>
              <a:spcBef>
                <a:spcPct val="0"/>
              </a:spcBef>
              <a:spcAft>
                <a:spcPts val="1600"/>
              </a:spcAft>
              <a:buClrTx/>
              <a:buSzTx/>
              <a:buFontTx/>
              <a:buNone/>
              <a:tabLst/>
              <a:defRPr/>
            </a:pPr>
            <a:r>
              <a:rPr kumimoji="0" lang="nl-NL" sz="2133" b="1" i="0" u="none" strike="noStrike" kern="1200" cap="none" spc="0" normalizeH="0" baseline="0" noProof="0">
                <a:ln>
                  <a:noFill/>
                </a:ln>
                <a:solidFill>
                  <a:srgbClr val="002C6C"/>
                </a:solidFill>
                <a:effectLst/>
                <a:uLnTx/>
                <a:uFillTx/>
                <a:latin typeface="Verdana"/>
                <a:ea typeface="Verdana"/>
                <a:cs typeface="Times New Roman"/>
              </a:rPr>
              <a:t>Identificatie</a:t>
            </a:r>
            <a:endParaRPr kumimoji="0" lang="nl-NL" sz="2133" b="1" i="0" u="none" strike="noStrike" kern="1200" cap="none" spc="0" normalizeH="0" baseline="0" noProof="0">
              <a:ln>
                <a:noFill/>
              </a:ln>
              <a:solidFill>
                <a:srgbClr val="002C6C"/>
              </a:solidFill>
              <a:effectLst/>
              <a:uLnTx/>
              <a:uFillTx/>
              <a:latin typeface="Verdana"/>
              <a:ea typeface="+mj-ea"/>
              <a:cs typeface="Times New Roman" panose="02020603050405020304" pitchFamily="18" charset="0"/>
            </a:endParaRPr>
          </a:p>
        </p:txBody>
      </p:sp>
      <p:sp>
        <p:nvSpPr>
          <p:cNvPr id="11" name="Titel 1">
            <a:extLst>
              <a:ext uri="{FF2B5EF4-FFF2-40B4-BE49-F238E27FC236}">
                <a16:creationId xmlns:a16="http://schemas.microsoft.com/office/drawing/2014/main" id="{A2D81D32-245A-88B4-BEDB-A37FA26AA85C}"/>
              </a:ext>
            </a:extLst>
          </p:cNvPr>
          <p:cNvSpPr txBox="1">
            <a:spLocks/>
          </p:cNvSpPr>
          <p:nvPr/>
        </p:nvSpPr>
        <p:spPr>
          <a:xfrm>
            <a:off x="7632171" y="1449773"/>
            <a:ext cx="2649135" cy="451342"/>
          </a:xfrm>
          <a:prstGeom prst="rect">
            <a:avLst/>
          </a:prstGeom>
        </p:spPr>
        <p:txBody>
          <a:bodyPr wrap="square" lIns="121920" tIns="60960" rIns="121920" bIns="60960" anchor="t">
            <a:spAutoFit/>
          </a:bodyPr>
          <a:lstStyle>
            <a:lvl1pPr algn="l" defTabSz="457200" rtl="0" eaLnBrk="1" latinLnBrk="0" hangingPunct="1">
              <a:spcBef>
                <a:spcPct val="0"/>
              </a:spcBef>
              <a:buNone/>
              <a:defRPr sz="2200" b="1" i="0" kern="1200" baseline="0">
                <a:solidFill>
                  <a:schemeClr val="tx2"/>
                </a:solidFill>
                <a:latin typeface="Verdana" panose="020B0604030504040204" pitchFamily="34" charset="0"/>
                <a:ea typeface="+mj-ea"/>
                <a:cs typeface="+mj-cs"/>
              </a:defRPr>
            </a:lvl1pPr>
          </a:lstStyle>
          <a:p>
            <a:pPr marL="0" marR="0" lvl="0" indent="0" algn="l" defTabSz="609585" rtl="0" eaLnBrk="1" fontAlgn="auto" latinLnBrk="0" hangingPunct="1">
              <a:lnSpc>
                <a:spcPct val="100000"/>
              </a:lnSpc>
              <a:spcBef>
                <a:spcPct val="0"/>
              </a:spcBef>
              <a:spcAft>
                <a:spcPts val="1600"/>
              </a:spcAft>
              <a:buClrTx/>
              <a:buSzTx/>
              <a:buFontTx/>
              <a:buNone/>
              <a:tabLst/>
              <a:defRPr/>
            </a:pPr>
            <a:r>
              <a:rPr kumimoji="0" lang="nl-NL" sz="2133" b="1" i="0" u="none" strike="noStrike" kern="1200" cap="none" spc="0" normalizeH="0" baseline="0" noProof="0">
                <a:ln>
                  <a:noFill/>
                </a:ln>
                <a:solidFill>
                  <a:srgbClr val="002C6C"/>
                </a:solidFill>
                <a:effectLst/>
                <a:uLnTx/>
                <a:uFillTx/>
                <a:latin typeface="Verdana"/>
                <a:ea typeface="+mj-ea"/>
                <a:cs typeface="Times New Roman"/>
              </a:rPr>
              <a:t>Delen </a:t>
            </a:r>
            <a:endParaRPr kumimoji="0" lang="nl-NL" sz="2933" b="1" i="0" u="none" strike="noStrike" kern="1200" cap="none" spc="0" normalizeH="0" baseline="0" noProof="0">
              <a:ln>
                <a:noFill/>
              </a:ln>
              <a:solidFill>
                <a:srgbClr val="002C6C"/>
              </a:solidFill>
              <a:effectLst/>
              <a:uLnTx/>
              <a:uFillTx/>
              <a:latin typeface="Verdana" panose="020B0604030504040204" pitchFamily="34" charset="0"/>
              <a:ea typeface="+mj-ea"/>
              <a:cs typeface="+mj-cs"/>
            </a:endParaRPr>
          </a:p>
        </p:txBody>
      </p:sp>
      <p:pic>
        <p:nvPicPr>
          <p:cNvPr id="18" name="Afbeelding 17">
            <a:extLst>
              <a:ext uri="{FF2B5EF4-FFF2-40B4-BE49-F238E27FC236}">
                <a16:creationId xmlns:a16="http://schemas.microsoft.com/office/drawing/2014/main" id="{93346F97-3AA5-61FE-7D22-B54FB0BA0D4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7270" b="30666"/>
          <a:stretch/>
        </p:blipFill>
        <p:spPr>
          <a:xfrm>
            <a:off x="6336616" y="2713139"/>
            <a:ext cx="978307" cy="715515"/>
          </a:xfrm>
          <a:prstGeom prst="rect">
            <a:avLst/>
          </a:prstGeom>
        </p:spPr>
      </p:pic>
      <p:pic>
        <p:nvPicPr>
          <p:cNvPr id="20" name="Afbeelding 19">
            <a:extLst>
              <a:ext uri="{FF2B5EF4-FFF2-40B4-BE49-F238E27FC236}">
                <a16:creationId xmlns:a16="http://schemas.microsoft.com/office/drawing/2014/main" id="{1798BE98-15A9-223B-6CC0-2AB0421471A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88594" y="3813043"/>
            <a:ext cx="499348" cy="724544"/>
          </a:xfrm>
          <a:prstGeom prst="rect">
            <a:avLst/>
          </a:prstGeom>
        </p:spPr>
      </p:pic>
      <p:sp>
        <p:nvSpPr>
          <p:cNvPr id="22" name="Tekstvak 21">
            <a:extLst>
              <a:ext uri="{FF2B5EF4-FFF2-40B4-BE49-F238E27FC236}">
                <a16:creationId xmlns:a16="http://schemas.microsoft.com/office/drawing/2014/main" id="{3DF87EB5-11A7-2291-4717-C053E206FBEA}"/>
              </a:ext>
            </a:extLst>
          </p:cNvPr>
          <p:cNvSpPr txBox="1"/>
          <p:nvPr/>
        </p:nvSpPr>
        <p:spPr>
          <a:xfrm>
            <a:off x="2240415" y="3932307"/>
            <a:ext cx="2802039" cy="369332"/>
          </a:xfrm>
          <a:prstGeom prst="rect">
            <a:avLst/>
          </a:prstGeom>
          <a:noFill/>
        </p:spPr>
        <p:txBody>
          <a:bodyPr wrap="square" lIns="121920" tIns="60960" rIns="121920" bIns="60960" anchor="t">
            <a:spAutoFit/>
          </a:bodyPr>
          <a:lstStyle/>
          <a:p>
            <a:pPr marL="0" marR="0" lvl="0" indent="0" algn="l" defTabSz="609585" rtl="0" eaLnBrk="1" fontAlgn="auto" latinLnBrk="0" hangingPunct="1">
              <a:lnSpc>
                <a:spcPct val="100000"/>
              </a:lnSpc>
              <a:spcBef>
                <a:spcPct val="0"/>
              </a:spcBef>
              <a:spcAft>
                <a:spcPts val="1600"/>
              </a:spcAft>
              <a:buClrTx/>
              <a:buSzTx/>
              <a:buFontTx/>
              <a:buNone/>
              <a:tabLst/>
              <a:defRPr/>
            </a:pPr>
            <a:r>
              <a:rPr kumimoji="0" lang="nl-NL" sz="1600" b="0" i="0" u="none" strike="noStrike" kern="1200" cap="none" spc="0" normalizeH="0" baseline="0" noProof="0">
                <a:ln>
                  <a:noFill/>
                </a:ln>
                <a:solidFill>
                  <a:srgbClr val="002C6C"/>
                </a:solidFill>
                <a:effectLst/>
                <a:uLnTx/>
                <a:uFillTx/>
                <a:latin typeface="Verdana"/>
                <a:ea typeface="+mn-ea"/>
                <a:cs typeface="Times New Roman"/>
              </a:rPr>
              <a:t>Locaties</a:t>
            </a:r>
            <a:endParaRPr kumimoji="0" lang="nl-NL" sz="2400" b="0" i="0" u="none" strike="noStrike" kern="1200" cap="none" spc="0" normalizeH="0" baseline="0" noProof="0">
              <a:ln>
                <a:noFill/>
              </a:ln>
              <a:solidFill>
                <a:srgbClr val="454545"/>
              </a:solidFill>
              <a:effectLst/>
              <a:uLnTx/>
              <a:uFillTx/>
              <a:latin typeface="Verdana"/>
              <a:ea typeface="+mn-ea"/>
              <a:cs typeface="+mn-cs"/>
            </a:endParaRPr>
          </a:p>
        </p:txBody>
      </p:sp>
      <p:pic>
        <p:nvPicPr>
          <p:cNvPr id="23" name="Afbeelding 22">
            <a:extLst>
              <a:ext uri="{FF2B5EF4-FFF2-40B4-BE49-F238E27FC236}">
                <a16:creationId xmlns:a16="http://schemas.microsoft.com/office/drawing/2014/main" id="{60E58BE9-A58D-98E5-E00A-10672CF74DE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46891" y="2713139"/>
            <a:ext cx="982756" cy="715515"/>
          </a:xfrm>
          <a:prstGeom prst="rect">
            <a:avLst/>
          </a:prstGeom>
        </p:spPr>
      </p:pic>
      <p:sp>
        <p:nvSpPr>
          <p:cNvPr id="26" name="Tekstvak 25">
            <a:extLst>
              <a:ext uri="{FF2B5EF4-FFF2-40B4-BE49-F238E27FC236}">
                <a16:creationId xmlns:a16="http://schemas.microsoft.com/office/drawing/2014/main" id="{3A3F91B9-1371-4F03-F37A-DDC0D7BA61C6}"/>
              </a:ext>
            </a:extLst>
          </p:cNvPr>
          <p:cNvSpPr txBox="1"/>
          <p:nvPr/>
        </p:nvSpPr>
        <p:spPr>
          <a:xfrm>
            <a:off x="2242402" y="2860896"/>
            <a:ext cx="1933385" cy="369332"/>
          </a:xfrm>
          <a:prstGeom prst="rect">
            <a:avLst/>
          </a:prstGeom>
          <a:noFill/>
        </p:spPr>
        <p:txBody>
          <a:bodyPr wrap="square" lIns="121920" tIns="60960" rIns="121920" bIns="60960" anchor="t">
            <a:spAutoFit/>
          </a:bodyPr>
          <a:lstStyle/>
          <a:p>
            <a:pPr marL="0" marR="0" lvl="0" indent="0" algn="l" defTabSz="609585" rtl="0" eaLnBrk="1" fontAlgn="auto" latinLnBrk="0" hangingPunct="1">
              <a:lnSpc>
                <a:spcPct val="100000"/>
              </a:lnSpc>
              <a:spcBef>
                <a:spcPct val="0"/>
              </a:spcBef>
              <a:spcAft>
                <a:spcPts val="1600"/>
              </a:spcAft>
              <a:buClrTx/>
              <a:buSzTx/>
              <a:buFontTx/>
              <a:buNone/>
              <a:tabLst/>
              <a:defRPr/>
            </a:pPr>
            <a:r>
              <a:rPr kumimoji="0" lang="nl-NL" sz="1600" b="0" i="0" u="none" strike="noStrike" kern="1200" cap="none" spc="0" normalizeH="0" baseline="0" noProof="0">
                <a:ln>
                  <a:noFill/>
                </a:ln>
                <a:solidFill>
                  <a:srgbClr val="002C6C"/>
                </a:solidFill>
                <a:effectLst/>
                <a:uLnTx/>
                <a:uFillTx/>
                <a:latin typeface="Verdana"/>
                <a:ea typeface="+mn-ea"/>
                <a:cs typeface="Times New Roman"/>
              </a:rPr>
              <a:t>Producten</a:t>
            </a:r>
            <a:endParaRPr kumimoji="0" lang="nl-NL" sz="2400" b="0" i="0" u="none" strike="noStrike" kern="1200" cap="none" spc="0" normalizeH="0" baseline="0" noProof="0">
              <a:ln>
                <a:noFill/>
              </a:ln>
              <a:solidFill>
                <a:srgbClr val="454545"/>
              </a:solidFill>
              <a:effectLst/>
              <a:uLnTx/>
              <a:uFillTx/>
              <a:latin typeface="Verdana"/>
              <a:ea typeface="+mn-ea"/>
              <a:cs typeface="+mn-cs"/>
            </a:endParaRPr>
          </a:p>
        </p:txBody>
      </p:sp>
      <p:sp>
        <p:nvSpPr>
          <p:cNvPr id="30" name="Tekstvak 29">
            <a:extLst>
              <a:ext uri="{FF2B5EF4-FFF2-40B4-BE49-F238E27FC236}">
                <a16:creationId xmlns:a16="http://schemas.microsoft.com/office/drawing/2014/main" id="{0847DA08-7A6B-4731-106A-F854169BBBC5}"/>
              </a:ext>
            </a:extLst>
          </p:cNvPr>
          <p:cNvSpPr txBox="1"/>
          <p:nvPr/>
        </p:nvSpPr>
        <p:spPr>
          <a:xfrm>
            <a:off x="7554494" y="2852936"/>
            <a:ext cx="3014721" cy="369332"/>
          </a:xfrm>
          <a:prstGeom prst="rect">
            <a:avLst/>
          </a:prstGeom>
          <a:noFill/>
        </p:spPr>
        <p:txBody>
          <a:bodyPr wrap="square" lIns="121920" tIns="60960" rIns="121920" bIns="60960" anchor="t">
            <a:spAutoFit/>
          </a:bodyPr>
          <a:lstStyle/>
          <a:p>
            <a:pPr marL="0" marR="0" lvl="0" indent="0" algn="l" defTabSz="609585" rtl="0" eaLnBrk="1" fontAlgn="auto" latinLnBrk="0" hangingPunct="1">
              <a:lnSpc>
                <a:spcPct val="100000"/>
              </a:lnSpc>
              <a:spcBef>
                <a:spcPct val="0"/>
              </a:spcBef>
              <a:spcAft>
                <a:spcPts val="1600"/>
              </a:spcAft>
              <a:buClrTx/>
              <a:buSzTx/>
              <a:buFontTx/>
              <a:buNone/>
              <a:tabLst/>
              <a:defRPr/>
            </a:pPr>
            <a:r>
              <a:rPr kumimoji="0" lang="nl-NL" sz="1600" b="0" i="0" u="none" strike="noStrike" kern="1200" cap="none" spc="0" normalizeH="0" baseline="0" noProof="0">
                <a:ln>
                  <a:noFill/>
                </a:ln>
                <a:solidFill>
                  <a:srgbClr val="002C6C"/>
                </a:solidFill>
                <a:effectLst/>
                <a:uLnTx/>
                <a:uFillTx/>
                <a:latin typeface="Verdana"/>
                <a:ea typeface="+mn-ea"/>
                <a:cs typeface="Times New Roman"/>
              </a:rPr>
              <a:t>Product data </a:t>
            </a:r>
            <a:endParaRPr kumimoji="0" lang="nl-NL" sz="1600" b="0" i="0" u="none" strike="noStrike" kern="1200" cap="none" spc="0" normalizeH="0" baseline="0" noProof="0">
              <a:ln>
                <a:noFill/>
              </a:ln>
              <a:solidFill>
                <a:srgbClr val="002C6C"/>
              </a:solidFill>
              <a:effectLst/>
              <a:uLnTx/>
              <a:uFillTx/>
              <a:latin typeface="Verdana"/>
              <a:ea typeface="+mn-ea"/>
              <a:cs typeface="Times New Roman" panose="02020603050405020304" pitchFamily="18" charset="0"/>
            </a:endParaRPr>
          </a:p>
        </p:txBody>
      </p:sp>
      <p:sp>
        <p:nvSpPr>
          <p:cNvPr id="31" name="Tekstvak 30">
            <a:extLst>
              <a:ext uri="{FF2B5EF4-FFF2-40B4-BE49-F238E27FC236}">
                <a16:creationId xmlns:a16="http://schemas.microsoft.com/office/drawing/2014/main" id="{EBB2B3CA-F01D-F230-4A0D-3A6ADF9E6C4B}"/>
              </a:ext>
            </a:extLst>
          </p:cNvPr>
          <p:cNvSpPr txBox="1"/>
          <p:nvPr/>
        </p:nvSpPr>
        <p:spPr>
          <a:xfrm>
            <a:off x="2240415" y="5059995"/>
            <a:ext cx="2227773" cy="369332"/>
          </a:xfrm>
          <a:prstGeom prst="rect">
            <a:avLst/>
          </a:prstGeom>
          <a:noFill/>
        </p:spPr>
        <p:txBody>
          <a:bodyPr wrap="square" lIns="121920" tIns="60960" rIns="121920" bIns="60960" anchor="t">
            <a:spAutoFit/>
          </a:bodyPr>
          <a:lstStyle/>
          <a:p>
            <a:pPr marL="0" marR="0" lvl="0" indent="0" algn="l" defTabSz="609585" rtl="0" eaLnBrk="1" fontAlgn="auto" latinLnBrk="0" hangingPunct="1">
              <a:lnSpc>
                <a:spcPct val="100000"/>
              </a:lnSpc>
              <a:spcBef>
                <a:spcPct val="0"/>
              </a:spcBef>
              <a:spcAft>
                <a:spcPts val="1600"/>
              </a:spcAft>
              <a:buClrTx/>
              <a:buSzTx/>
              <a:buFontTx/>
              <a:buNone/>
              <a:tabLst/>
              <a:defRPr/>
            </a:pPr>
            <a:r>
              <a:rPr kumimoji="0" lang="nl-NL" sz="1600" b="0" i="0" u="none" strike="noStrike" kern="1200" cap="none" spc="0" normalizeH="0" baseline="0" noProof="0">
                <a:ln>
                  <a:noFill/>
                </a:ln>
                <a:solidFill>
                  <a:srgbClr val="002C6C"/>
                </a:solidFill>
                <a:effectLst/>
                <a:uLnTx/>
                <a:uFillTx/>
                <a:latin typeface="Verdana"/>
                <a:ea typeface="+mn-ea"/>
                <a:cs typeface="Times New Roman"/>
              </a:rPr>
              <a:t>Verzendingen</a:t>
            </a:r>
            <a:endParaRPr kumimoji="0" lang="nl-NL" sz="2400" b="0" i="0" u="none" strike="noStrike" kern="1200" cap="none" spc="0" normalizeH="0" baseline="0" noProof="0">
              <a:ln>
                <a:noFill/>
              </a:ln>
              <a:solidFill>
                <a:srgbClr val="454545"/>
              </a:solidFill>
              <a:effectLst/>
              <a:uLnTx/>
              <a:uFillTx/>
              <a:latin typeface="Verdana"/>
              <a:ea typeface="+mn-ea"/>
              <a:cs typeface="+mn-cs"/>
            </a:endParaRPr>
          </a:p>
        </p:txBody>
      </p:sp>
      <p:sp>
        <p:nvSpPr>
          <p:cNvPr id="32" name="Tekstvak 31">
            <a:extLst>
              <a:ext uri="{FF2B5EF4-FFF2-40B4-BE49-F238E27FC236}">
                <a16:creationId xmlns:a16="http://schemas.microsoft.com/office/drawing/2014/main" id="{5077DD8C-E4D1-0F1E-4E57-329F8BF6F23A}"/>
              </a:ext>
            </a:extLst>
          </p:cNvPr>
          <p:cNvSpPr txBox="1"/>
          <p:nvPr/>
        </p:nvSpPr>
        <p:spPr>
          <a:xfrm>
            <a:off x="7554494" y="3992275"/>
            <a:ext cx="3358823" cy="369332"/>
          </a:xfrm>
          <a:prstGeom prst="rect">
            <a:avLst/>
          </a:prstGeom>
          <a:noFill/>
        </p:spPr>
        <p:txBody>
          <a:bodyPr wrap="square" lIns="121920" tIns="60960" rIns="121920" bIns="60960" anchor="t">
            <a:spAutoFit/>
          </a:bodyPr>
          <a:lstStyle/>
          <a:p>
            <a:pPr marL="0" marR="0" lvl="0" indent="0" algn="l" defTabSz="609585" rtl="0" eaLnBrk="1" fontAlgn="auto" latinLnBrk="0" hangingPunct="1">
              <a:lnSpc>
                <a:spcPct val="100000"/>
              </a:lnSpc>
              <a:spcBef>
                <a:spcPct val="0"/>
              </a:spcBef>
              <a:spcAft>
                <a:spcPts val="1600"/>
              </a:spcAft>
              <a:buClrTx/>
              <a:buSzTx/>
              <a:buFontTx/>
              <a:buNone/>
              <a:tabLst/>
              <a:defRPr/>
            </a:pPr>
            <a:r>
              <a:rPr kumimoji="0" lang="en-GB" sz="1600" b="0" i="0" u="none" strike="noStrike" kern="1200" cap="none" spc="0" normalizeH="0" baseline="0" noProof="0">
                <a:ln>
                  <a:noFill/>
                </a:ln>
                <a:solidFill>
                  <a:srgbClr val="002C6C"/>
                </a:solidFill>
                <a:effectLst/>
                <a:uLnTx/>
                <a:uFillTx/>
                <a:latin typeface="Verdana"/>
                <a:ea typeface="+mn-ea"/>
                <a:cs typeface="Times New Roman"/>
              </a:rPr>
              <a:t>Transactionele data </a:t>
            </a:r>
            <a:endParaRPr kumimoji="0" lang="en-GB" sz="1600" b="0" i="0" u="none" strike="noStrike" kern="1200" cap="none" spc="0" normalizeH="0" baseline="0" noProof="0">
              <a:ln>
                <a:noFill/>
              </a:ln>
              <a:solidFill>
                <a:srgbClr val="002C6C"/>
              </a:solidFill>
              <a:effectLst/>
              <a:uLnTx/>
              <a:uFillTx/>
              <a:latin typeface="Verdana"/>
              <a:ea typeface="+mn-ea"/>
              <a:cs typeface="Times New Roman" panose="02020603050405020304" pitchFamily="18" charset="0"/>
            </a:endParaRPr>
          </a:p>
        </p:txBody>
      </p:sp>
      <p:pic>
        <p:nvPicPr>
          <p:cNvPr id="33" name="Afbeelding 32">
            <a:extLst>
              <a:ext uri="{FF2B5EF4-FFF2-40B4-BE49-F238E27FC236}">
                <a16:creationId xmlns:a16="http://schemas.microsoft.com/office/drawing/2014/main" id="{A4BD994B-54FF-B251-A39D-4585CB79168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56799" y="3931120"/>
            <a:ext cx="1328020" cy="553997"/>
          </a:xfrm>
          <a:prstGeom prst="rect">
            <a:avLst/>
          </a:prstGeom>
        </p:spPr>
      </p:pic>
      <p:pic>
        <p:nvPicPr>
          <p:cNvPr id="34" name="Afbeelding 33">
            <a:extLst>
              <a:ext uri="{FF2B5EF4-FFF2-40B4-BE49-F238E27FC236}">
                <a16:creationId xmlns:a16="http://schemas.microsoft.com/office/drawing/2014/main" id="{C8559247-AD9E-B458-C6E7-105464A6791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388594" y="5014162"/>
            <a:ext cx="499348" cy="536337"/>
          </a:xfrm>
          <a:prstGeom prst="rect">
            <a:avLst/>
          </a:prstGeom>
        </p:spPr>
      </p:pic>
      <p:pic>
        <p:nvPicPr>
          <p:cNvPr id="35" name="Afbeelding 34" descr="Afbeelding met tekst&#10;&#10;Automatisch gegenereerde beschrijving">
            <a:extLst>
              <a:ext uri="{FF2B5EF4-FFF2-40B4-BE49-F238E27FC236}">
                <a16:creationId xmlns:a16="http://schemas.microsoft.com/office/drawing/2014/main" id="{6C6B60D6-91FF-14EA-9B57-86B5D071E05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143296" y="1080460"/>
            <a:ext cx="1558243" cy="1109053"/>
          </a:xfrm>
          <a:prstGeom prst="rect">
            <a:avLst/>
          </a:prstGeom>
        </p:spPr>
      </p:pic>
      <p:pic>
        <p:nvPicPr>
          <p:cNvPr id="36" name="Afbeelding 35">
            <a:extLst>
              <a:ext uri="{FF2B5EF4-FFF2-40B4-BE49-F238E27FC236}">
                <a16:creationId xmlns:a16="http://schemas.microsoft.com/office/drawing/2014/main" id="{A17363B8-BE72-C0A1-A1BD-C845771D817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937153" y="1277102"/>
            <a:ext cx="1560852" cy="872845"/>
          </a:xfrm>
          <a:prstGeom prst="rect">
            <a:avLst/>
          </a:prstGeom>
        </p:spPr>
      </p:pic>
      <p:cxnSp>
        <p:nvCxnSpPr>
          <p:cNvPr id="37" name="Rechte verbindingslijn 36">
            <a:extLst>
              <a:ext uri="{FF2B5EF4-FFF2-40B4-BE49-F238E27FC236}">
                <a16:creationId xmlns:a16="http://schemas.microsoft.com/office/drawing/2014/main" id="{E7AB652B-251C-F825-79D6-7FF2B1EF5381}"/>
              </a:ext>
            </a:extLst>
          </p:cNvPr>
          <p:cNvCxnSpPr/>
          <p:nvPr/>
        </p:nvCxnSpPr>
        <p:spPr>
          <a:xfrm>
            <a:off x="1007435" y="2468893"/>
            <a:ext cx="10081120" cy="0"/>
          </a:xfrm>
          <a:prstGeom prst="line">
            <a:avLst/>
          </a:prstGeom>
          <a:ln>
            <a:solidFill>
              <a:schemeClr val="bg2"/>
            </a:solidFill>
          </a:ln>
          <a:effectLst>
            <a:outerShdw blurRad="40000" dist="20000" dir="5400000" rotWithShape="0">
              <a:schemeClr val="tx2">
                <a:alpha val="0"/>
              </a:schemeClr>
            </a:outerShdw>
          </a:effectLst>
        </p:spPr>
        <p:style>
          <a:lnRef idx="2">
            <a:schemeClr val="accent1"/>
          </a:lnRef>
          <a:fillRef idx="0">
            <a:schemeClr val="accent1"/>
          </a:fillRef>
          <a:effectRef idx="1">
            <a:schemeClr val="accent1"/>
          </a:effectRef>
          <a:fontRef idx="minor">
            <a:schemeClr val="tx1"/>
          </a:fontRef>
        </p:style>
      </p:cxnSp>
      <p:sp>
        <p:nvSpPr>
          <p:cNvPr id="38" name="Tekstvak 37">
            <a:extLst>
              <a:ext uri="{FF2B5EF4-FFF2-40B4-BE49-F238E27FC236}">
                <a16:creationId xmlns:a16="http://schemas.microsoft.com/office/drawing/2014/main" id="{03A4095F-B52E-5B1A-2606-1D2B7BE8D19B}"/>
              </a:ext>
            </a:extLst>
          </p:cNvPr>
          <p:cNvSpPr txBox="1"/>
          <p:nvPr/>
        </p:nvSpPr>
        <p:spPr>
          <a:xfrm>
            <a:off x="7542984" y="5075892"/>
            <a:ext cx="2590736" cy="338554"/>
          </a:xfrm>
          <a:prstGeom prst="rect">
            <a:avLst/>
          </a:prstGeom>
          <a:noFill/>
        </p:spPr>
        <p:txBody>
          <a:bodyPr wrap="square">
            <a:spAutoFit/>
          </a:bodyPr>
          <a:lstStyle/>
          <a:p>
            <a:pPr marL="0" marR="0" lvl="0" indent="0" algn="l" defTabSz="609585" rtl="0" eaLnBrk="1" fontAlgn="auto" latinLnBrk="0" hangingPunct="1">
              <a:lnSpc>
                <a:spcPct val="100000"/>
              </a:lnSpc>
              <a:spcBef>
                <a:spcPct val="0"/>
              </a:spcBef>
              <a:spcAft>
                <a:spcPts val="1600"/>
              </a:spcAft>
              <a:buClrTx/>
              <a:buSzTx/>
              <a:buFontTx/>
              <a:buNone/>
              <a:tabLst/>
              <a:defRPr/>
            </a:pPr>
            <a:r>
              <a:rPr kumimoji="0" lang="nl-NL" sz="1600" b="0" i="0" u="none" strike="noStrike" kern="1200" cap="none" spc="0" normalizeH="0" baseline="0" noProof="0">
                <a:ln>
                  <a:noFill/>
                </a:ln>
                <a:solidFill>
                  <a:srgbClr val="002C6C"/>
                </a:solidFill>
                <a:effectLst/>
                <a:uLnTx/>
                <a:uFillTx/>
                <a:latin typeface="Verdana"/>
                <a:ea typeface="+mn-ea"/>
                <a:cs typeface="Times New Roman" panose="02020603050405020304" pitchFamily="18" charset="0"/>
              </a:rPr>
              <a:t>Event data</a:t>
            </a:r>
            <a:endParaRPr kumimoji="0" lang="nl-NL" sz="1200" b="0" i="0" u="none" strike="noStrike" kern="1200" cap="none" spc="0" normalizeH="0" baseline="0" noProof="0">
              <a:ln>
                <a:noFill/>
              </a:ln>
              <a:solidFill>
                <a:srgbClr val="002C6C"/>
              </a:solidFill>
              <a:effectLst/>
              <a:uLnTx/>
              <a:uFillTx/>
              <a:latin typeface="Verdana"/>
              <a:ea typeface="+mn-ea"/>
              <a:cs typeface="Times New Roman" panose="02020603050405020304" pitchFamily="18" charset="0"/>
            </a:endParaRPr>
          </a:p>
        </p:txBody>
      </p:sp>
      <p:pic>
        <p:nvPicPr>
          <p:cNvPr id="39" name="Afbeelding 38">
            <a:extLst>
              <a:ext uri="{FF2B5EF4-FFF2-40B4-BE49-F238E27FC236}">
                <a16:creationId xmlns:a16="http://schemas.microsoft.com/office/drawing/2014/main" id="{96C64525-ED9A-A611-E522-BB4551F88F1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240605" y="4773150"/>
            <a:ext cx="1160408" cy="1016357"/>
          </a:xfrm>
          <a:prstGeom prst="rect">
            <a:avLst/>
          </a:prstGeom>
        </p:spPr>
      </p:pic>
    </p:spTree>
    <p:extLst>
      <p:ext uri="{BB962C8B-B14F-4D97-AF65-F5344CB8AC3E}">
        <p14:creationId xmlns:p14="http://schemas.microsoft.com/office/powerpoint/2010/main" val="643437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485D284-B015-4484-0AF3-9DD5DEB1F666}"/>
              </a:ext>
            </a:extLst>
          </p:cNvPr>
          <p:cNvSpPr>
            <a:spLocks noGrp="1"/>
          </p:cNvSpPr>
          <p:nvPr>
            <p:ph type="title"/>
          </p:nvPr>
        </p:nvSpPr>
        <p:spPr>
          <a:xfrm>
            <a:off x="720001" y="480000"/>
            <a:ext cx="10884135" cy="1093747"/>
          </a:xfrm>
        </p:spPr>
        <p:txBody>
          <a:bodyPr lIns="121920" tIns="60960" rIns="121920" bIns="60960" anchor="t"/>
          <a:lstStyle/>
          <a:p>
            <a:r>
              <a:rPr lang="nl-NL" dirty="0">
                <a:latin typeface="Verdana"/>
                <a:ea typeface="Verdana"/>
              </a:rPr>
              <a:t>Barcodes in de gezondheidszorg</a:t>
            </a:r>
            <a:endParaRPr lang="en-US" dirty="0">
              <a:latin typeface="Verdana"/>
              <a:ea typeface="Verdana"/>
            </a:endParaRPr>
          </a:p>
        </p:txBody>
      </p:sp>
      <p:pic>
        <p:nvPicPr>
          <p:cNvPr id="5" name="Afbeelding 4">
            <a:extLst>
              <a:ext uri="{FF2B5EF4-FFF2-40B4-BE49-F238E27FC236}">
                <a16:creationId xmlns:a16="http://schemas.microsoft.com/office/drawing/2014/main" id="{FC42FC33-918C-6D07-CAE8-708346DA27F6}"/>
              </a:ext>
            </a:extLst>
          </p:cNvPr>
          <p:cNvPicPr>
            <a:picLocks noChangeAspect="1"/>
          </p:cNvPicPr>
          <p:nvPr/>
        </p:nvPicPr>
        <p:blipFill>
          <a:blip r:embed="rId3"/>
          <a:stretch>
            <a:fillRect/>
          </a:stretch>
        </p:blipFill>
        <p:spPr>
          <a:xfrm>
            <a:off x="720000" y="1728559"/>
            <a:ext cx="10416480" cy="4272352"/>
          </a:xfrm>
          <a:prstGeom prst="rect">
            <a:avLst/>
          </a:prstGeom>
        </p:spPr>
      </p:pic>
    </p:spTree>
    <p:extLst>
      <p:ext uri="{BB962C8B-B14F-4D97-AF65-F5344CB8AC3E}">
        <p14:creationId xmlns:p14="http://schemas.microsoft.com/office/powerpoint/2010/main" val="3271582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2A4EBEF-D475-704A-3956-56B9B127008A}"/>
              </a:ext>
            </a:extLst>
          </p:cNvPr>
          <p:cNvSpPr>
            <a:spLocks noGrp="1"/>
          </p:cNvSpPr>
          <p:nvPr>
            <p:ph type="body" sz="quarter" idx="18"/>
          </p:nvPr>
        </p:nvSpPr>
        <p:spPr>
          <a:xfrm>
            <a:off x="964381" y="2068591"/>
            <a:ext cx="10287632" cy="1144385"/>
          </a:xfrm>
        </p:spPr>
        <p:txBody>
          <a:bodyPr/>
          <a:lstStyle/>
          <a:p>
            <a:r>
              <a:rPr lang="nl-NL" dirty="0"/>
              <a:t>Landelijk Implantaten Register (LIR)</a:t>
            </a:r>
          </a:p>
          <a:p>
            <a:endParaRPr lang="nl-NL" dirty="0"/>
          </a:p>
          <a:p>
            <a:r>
              <a:rPr lang="nl-NL" dirty="0"/>
              <a:t>GS1 Data Care</a:t>
            </a:r>
          </a:p>
          <a:p>
            <a:endParaRPr lang="nl-NL" dirty="0"/>
          </a:p>
          <a:p>
            <a:r>
              <a:rPr lang="nl-NL" dirty="0"/>
              <a:t>NFU initiatief</a:t>
            </a:r>
          </a:p>
        </p:txBody>
      </p:sp>
      <p:sp>
        <p:nvSpPr>
          <p:cNvPr id="3" name="Tijdelijke aanduiding voor dianummer 2">
            <a:extLst>
              <a:ext uri="{FF2B5EF4-FFF2-40B4-BE49-F238E27FC236}">
                <a16:creationId xmlns:a16="http://schemas.microsoft.com/office/drawing/2014/main" id="{FB1CAC06-E769-6E95-0A52-640A2A809A92}"/>
              </a:ext>
            </a:extLst>
          </p:cNvPr>
          <p:cNvSpPr>
            <a:spLocks noGrp="1"/>
          </p:cNvSpPr>
          <p:nvPr>
            <p:ph type="sldNum" sz="quarter" idx="19"/>
          </p:nvPr>
        </p:nvSpPr>
        <p:spPr/>
        <p:txBody>
          <a:bodyPr/>
          <a:lstStyle/>
          <a:p>
            <a:pPr defTabSz="1219050" fontAlgn="base">
              <a:spcAft>
                <a:spcPct val="0"/>
              </a:spcAft>
              <a:defRPr/>
            </a:pPr>
            <a:endParaRPr lang="en-GB" sz="2400" dirty="0">
              <a:solidFill>
                <a:srgbClr val="454545"/>
              </a:solidFill>
              <a:latin typeface="Verdana"/>
            </a:endParaRPr>
          </a:p>
        </p:txBody>
      </p:sp>
      <p:sp>
        <p:nvSpPr>
          <p:cNvPr id="5" name="Titel 4">
            <a:extLst>
              <a:ext uri="{FF2B5EF4-FFF2-40B4-BE49-F238E27FC236}">
                <a16:creationId xmlns:a16="http://schemas.microsoft.com/office/drawing/2014/main" id="{CDCBAEC6-C8D5-8DDE-2002-D68B067EE1D0}"/>
              </a:ext>
            </a:extLst>
          </p:cNvPr>
          <p:cNvSpPr>
            <a:spLocks noGrp="1"/>
          </p:cNvSpPr>
          <p:nvPr>
            <p:ph type="title"/>
          </p:nvPr>
        </p:nvSpPr>
        <p:spPr/>
        <p:txBody>
          <a:bodyPr/>
          <a:lstStyle/>
          <a:p>
            <a:r>
              <a:rPr lang="nl-NL" dirty="0"/>
              <a:t>Hoe helpt GS1 met de juiste data?</a:t>
            </a:r>
          </a:p>
        </p:txBody>
      </p:sp>
    </p:spTree>
    <p:extLst>
      <p:ext uri="{BB962C8B-B14F-4D97-AF65-F5344CB8AC3E}">
        <p14:creationId xmlns:p14="http://schemas.microsoft.com/office/powerpoint/2010/main" val="2843707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D9B064-7C70-E9C9-41BA-395998193FE1}"/>
              </a:ext>
            </a:extLst>
          </p:cNvPr>
          <p:cNvSpPr>
            <a:spLocks noGrp="1"/>
          </p:cNvSpPr>
          <p:nvPr>
            <p:ph type="title"/>
          </p:nvPr>
        </p:nvSpPr>
        <p:spPr/>
        <p:txBody>
          <a:bodyPr/>
          <a:lstStyle/>
          <a:p>
            <a:r>
              <a:rPr lang="nl-NL" sz="2800" dirty="0">
                <a:solidFill>
                  <a:schemeClr val="tx2"/>
                </a:solidFill>
              </a:rPr>
              <a:t>Global Data </a:t>
            </a:r>
            <a:r>
              <a:rPr lang="nl-NL" sz="2800" dirty="0" err="1">
                <a:solidFill>
                  <a:schemeClr val="tx2"/>
                </a:solidFill>
              </a:rPr>
              <a:t>Synchronisation</a:t>
            </a:r>
            <a:r>
              <a:rPr lang="nl-NL" sz="2800" dirty="0">
                <a:solidFill>
                  <a:schemeClr val="tx2"/>
                </a:solidFill>
              </a:rPr>
              <a:t> Network (GDSN)</a:t>
            </a:r>
            <a:br>
              <a:rPr lang="nl-NL" sz="2800" dirty="0">
                <a:solidFill>
                  <a:schemeClr val="tx2"/>
                </a:solidFill>
              </a:rPr>
            </a:br>
            <a:br>
              <a:rPr lang="nl-NL" dirty="0">
                <a:solidFill>
                  <a:schemeClr val="tx2"/>
                </a:solidFill>
                <a:ea typeface="+mj-lt"/>
                <a:cs typeface="+mj-lt"/>
              </a:rPr>
            </a:br>
            <a:br>
              <a:rPr lang="nl-NL" dirty="0">
                <a:solidFill>
                  <a:schemeClr val="tx2"/>
                </a:solidFill>
                <a:ea typeface="+mj-lt"/>
                <a:cs typeface="+mj-lt"/>
              </a:rPr>
            </a:br>
            <a:br>
              <a:rPr lang="nl-NL" dirty="0">
                <a:solidFill>
                  <a:schemeClr val="tx2"/>
                </a:solidFill>
                <a:ea typeface="+mj-lt"/>
                <a:cs typeface="+mj-lt"/>
              </a:rPr>
            </a:br>
            <a:r>
              <a:rPr lang="nl-NL" dirty="0">
                <a:solidFill>
                  <a:schemeClr val="tx2"/>
                </a:solidFill>
                <a:ea typeface="+mj-lt"/>
                <a:cs typeface="+mj-lt"/>
              </a:rPr>
              <a:t> </a:t>
            </a:r>
            <a:br>
              <a:rPr lang="nl-NL" dirty="0">
                <a:solidFill>
                  <a:schemeClr val="tx2"/>
                </a:solidFill>
                <a:ea typeface="+mj-lt"/>
                <a:cs typeface="+mj-lt"/>
              </a:rPr>
            </a:br>
            <a:br>
              <a:rPr lang="nl-NL" dirty="0">
                <a:solidFill>
                  <a:schemeClr val="tx2"/>
                </a:solidFill>
                <a:ea typeface="+mj-lt"/>
                <a:cs typeface="+mj-lt"/>
              </a:rPr>
            </a:br>
            <a:endParaRPr lang="nl-NL" dirty="0"/>
          </a:p>
        </p:txBody>
      </p:sp>
      <p:grpSp>
        <p:nvGrpSpPr>
          <p:cNvPr id="4" name="Groep 3">
            <a:extLst>
              <a:ext uri="{FF2B5EF4-FFF2-40B4-BE49-F238E27FC236}">
                <a16:creationId xmlns:a16="http://schemas.microsoft.com/office/drawing/2014/main" id="{6A9F1BC6-67DC-85DD-834F-721B14559DB6}"/>
              </a:ext>
            </a:extLst>
          </p:cNvPr>
          <p:cNvGrpSpPr/>
          <p:nvPr/>
        </p:nvGrpSpPr>
        <p:grpSpPr>
          <a:xfrm>
            <a:off x="2592475" y="3345235"/>
            <a:ext cx="6766307" cy="2693738"/>
            <a:chOff x="3059832" y="2207982"/>
            <a:chExt cx="5535275" cy="2317276"/>
          </a:xfrm>
        </p:grpSpPr>
        <p:pic>
          <p:nvPicPr>
            <p:cNvPr id="5" name="Afbeelding 4">
              <a:extLst>
                <a:ext uri="{FF2B5EF4-FFF2-40B4-BE49-F238E27FC236}">
                  <a16:creationId xmlns:a16="http://schemas.microsoft.com/office/drawing/2014/main" id="{25C7F0AF-C076-B1EA-814F-9EACEC46F4DA}"/>
                </a:ext>
              </a:extLst>
            </p:cNvPr>
            <p:cNvPicPr>
              <a:picLocks noChangeAspect="1"/>
            </p:cNvPicPr>
            <p:nvPr/>
          </p:nvPicPr>
          <p:blipFill>
            <a:blip r:embed="rId2"/>
            <a:stretch>
              <a:fillRect/>
            </a:stretch>
          </p:blipFill>
          <p:spPr>
            <a:xfrm>
              <a:off x="3059832" y="2207982"/>
              <a:ext cx="5535275" cy="2103617"/>
            </a:xfrm>
            <a:prstGeom prst="rect">
              <a:avLst/>
            </a:prstGeom>
          </p:spPr>
        </p:pic>
        <p:sp>
          <p:nvSpPr>
            <p:cNvPr id="6" name="Tekstvak 5">
              <a:extLst>
                <a:ext uri="{FF2B5EF4-FFF2-40B4-BE49-F238E27FC236}">
                  <a16:creationId xmlns:a16="http://schemas.microsoft.com/office/drawing/2014/main" id="{A3C48B34-F70F-C6DB-77A1-34048B1F1EE3}"/>
                </a:ext>
              </a:extLst>
            </p:cNvPr>
            <p:cNvSpPr txBox="1"/>
            <p:nvPr/>
          </p:nvSpPr>
          <p:spPr>
            <a:xfrm>
              <a:off x="3635896" y="4155926"/>
              <a:ext cx="4464496" cy="369332"/>
            </a:xfrm>
            <a:prstGeom prst="rect">
              <a:avLst/>
            </a:prstGeom>
            <a:solidFill>
              <a:srgbClr val="F4F4F4"/>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54545"/>
                </a:solidFill>
                <a:effectLst/>
                <a:uLnTx/>
                <a:uFillTx/>
                <a:latin typeface="Verdana"/>
                <a:ea typeface="+mn-ea"/>
                <a:cs typeface="+mn-cs"/>
              </a:endParaRPr>
            </a:p>
          </p:txBody>
        </p:sp>
        <p:sp>
          <p:nvSpPr>
            <p:cNvPr id="7" name="Tekstvak 6">
              <a:extLst>
                <a:ext uri="{FF2B5EF4-FFF2-40B4-BE49-F238E27FC236}">
                  <a16:creationId xmlns:a16="http://schemas.microsoft.com/office/drawing/2014/main" id="{1D934CED-AA0A-ACFD-3F33-718A0FF04FF3}"/>
                </a:ext>
              </a:extLst>
            </p:cNvPr>
            <p:cNvSpPr txBox="1"/>
            <p:nvPr/>
          </p:nvSpPr>
          <p:spPr>
            <a:xfrm>
              <a:off x="3419872" y="4126330"/>
              <a:ext cx="108012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rgbClr val="002060"/>
                  </a:solidFill>
                  <a:effectLst/>
                  <a:uLnTx/>
                  <a:uFillTx/>
                  <a:latin typeface="Verdana"/>
                  <a:ea typeface="+mn-ea"/>
                  <a:cs typeface="+mn-cs"/>
                </a:rPr>
                <a:t>Leverancier</a:t>
              </a:r>
            </a:p>
          </p:txBody>
        </p:sp>
        <p:sp>
          <p:nvSpPr>
            <p:cNvPr id="8" name="Tekstvak 7">
              <a:extLst>
                <a:ext uri="{FF2B5EF4-FFF2-40B4-BE49-F238E27FC236}">
                  <a16:creationId xmlns:a16="http://schemas.microsoft.com/office/drawing/2014/main" id="{943C132E-0FCA-2FDB-06C0-022A47D08F48}"/>
                </a:ext>
              </a:extLst>
            </p:cNvPr>
            <p:cNvSpPr txBox="1"/>
            <p:nvPr/>
          </p:nvSpPr>
          <p:spPr>
            <a:xfrm>
              <a:off x="5364088" y="4146128"/>
              <a:ext cx="1345183"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rgbClr val="002060"/>
                  </a:solidFill>
                  <a:effectLst/>
                  <a:uLnTx/>
                  <a:uFillTx/>
                  <a:latin typeface="Verdana"/>
                  <a:ea typeface="+mn-ea"/>
                  <a:cs typeface="+mn-cs"/>
                </a:rPr>
                <a:t>GDSN datapool</a:t>
              </a:r>
            </a:p>
          </p:txBody>
        </p:sp>
        <p:sp>
          <p:nvSpPr>
            <p:cNvPr id="9" name="Tekstvak 8">
              <a:extLst>
                <a:ext uri="{FF2B5EF4-FFF2-40B4-BE49-F238E27FC236}">
                  <a16:creationId xmlns:a16="http://schemas.microsoft.com/office/drawing/2014/main" id="{4C5268FC-DEF6-4450-9BD4-5192785C2E8B}"/>
                </a:ext>
              </a:extLst>
            </p:cNvPr>
            <p:cNvSpPr txBox="1"/>
            <p:nvPr/>
          </p:nvSpPr>
          <p:spPr>
            <a:xfrm>
              <a:off x="7164288" y="4146127"/>
              <a:ext cx="1345183"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rgbClr val="002060"/>
                  </a:solidFill>
                  <a:effectLst/>
                  <a:uLnTx/>
                  <a:uFillTx/>
                  <a:latin typeface="Verdana"/>
                  <a:ea typeface="+mn-ea"/>
                  <a:cs typeface="+mn-cs"/>
                </a:rPr>
                <a:t>Zorginstelling</a:t>
              </a:r>
            </a:p>
          </p:txBody>
        </p:sp>
      </p:grpSp>
      <p:sp>
        <p:nvSpPr>
          <p:cNvPr id="10" name="Tekstvak 9">
            <a:extLst>
              <a:ext uri="{FF2B5EF4-FFF2-40B4-BE49-F238E27FC236}">
                <a16:creationId xmlns:a16="http://schemas.microsoft.com/office/drawing/2014/main" id="{7A175CF4-779B-A339-5726-60C72E8FCFAE}"/>
              </a:ext>
            </a:extLst>
          </p:cNvPr>
          <p:cNvSpPr txBox="1"/>
          <p:nvPr/>
        </p:nvSpPr>
        <p:spPr>
          <a:xfrm>
            <a:off x="1007435" y="1796819"/>
            <a:ext cx="8876794" cy="140724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820179" marR="0" lvl="1" indent="-457189"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67" b="0" i="0" u="none" strike="noStrike" kern="1200" cap="none" spc="0" normalizeH="0" baseline="0" noProof="0" dirty="0">
                <a:ln>
                  <a:noFill/>
                </a:ln>
                <a:solidFill>
                  <a:srgbClr val="002060"/>
                </a:solidFill>
                <a:effectLst/>
                <a:uLnTx/>
                <a:uFillTx/>
                <a:latin typeface="Verdana"/>
                <a:ea typeface="+mn-ea"/>
                <a:cs typeface="+mn-cs"/>
              </a:rPr>
              <a:t>Wereldwijde gestandaardiseerde product data </a:t>
            </a:r>
          </a:p>
          <a:p>
            <a:pPr marL="820179" marR="0" lvl="1" indent="-457189" algn="l" defTabSz="609585"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nl-NL" sz="1867" b="0" i="0" u="none" strike="noStrike" kern="1200" cap="none" spc="0" normalizeH="0" baseline="0" noProof="0" dirty="0">
                <a:ln>
                  <a:noFill/>
                </a:ln>
                <a:solidFill>
                  <a:srgbClr val="002060"/>
                </a:solidFill>
                <a:effectLst/>
                <a:uLnTx/>
                <a:uFillTx/>
                <a:latin typeface="Verdana"/>
                <a:ea typeface="+mn-ea"/>
                <a:cs typeface="+mn-cs"/>
              </a:rPr>
              <a:t>Nederlandse GDSN datapool: GS1 Data Source</a:t>
            </a:r>
          </a:p>
          <a:p>
            <a:pPr marL="820179" marR="0" lvl="1" indent="-457189" algn="l" defTabSz="609585"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nl-NL" sz="1867" b="0" i="0" u="none" strike="noStrike" kern="1200" cap="none" spc="0" normalizeH="0" baseline="0" noProof="0" dirty="0">
                <a:ln>
                  <a:noFill/>
                </a:ln>
                <a:solidFill>
                  <a:srgbClr val="002060"/>
                </a:solidFill>
                <a:effectLst/>
                <a:uLnTx/>
                <a:uFillTx/>
                <a:latin typeface="Verdana"/>
                <a:ea typeface="+mn-ea"/>
                <a:cs typeface="+mn-cs"/>
              </a:rPr>
              <a:t>Nederlandse ziekenhuizen en privé klinieken</a:t>
            </a:r>
          </a:p>
          <a:p>
            <a:pPr marL="860978" marR="0" lvl="0" indent="-761981" algn="l" defTabSz="609585" rtl="0" eaLnBrk="1" fontAlgn="auto" latinLnBrk="0" hangingPunct="1">
              <a:lnSpc>
                <a:spcPct val="150000"/>
              </a:lnSpc>
              <a:spcBef>
                <a:spcPct val="20000"/>
              </a:spcBef>
              <a:spcAft>
                <a:spcPts val="0"/>
              </a:spcAft>
              <a:buClrTx/>
              <a:buSzTx/>
              <a:buFont typeface="Arial" panose="020B0604020202020204" pitchFamily="34" charset="0"/>
              <a:buChar char="•"/>
              <a:tabLst/>
              <a:defRPr/>
            </a:pPr>
            <a:endParaRPr kumimoji="0" lang="nl-NL" sz="1867" b="0" i="0" u="none" strike="noStrike" kern="1200" cap="none" spc="0" normalizeH="0" baseline="0" noProof="0" dirty="0">
              <a:ln>
                <a:noFill/>
              </a:ln>
              <a:solidFill>
                <a:srgbClr val="002060"/>
              </a:solidFill>
              <a:effectLst/>
              <a:uLnTx/>
              <a:uFillTx/>
              <a:latin typeface="Verdana"/>
              <a:ea typeface="+mn-ea"/>
              <a:cs typeface="+mn-cs"/>
            </a:endParaRPr>
          </a:p>
        </p:txBody>
      </p:sp>
    </p:spTree>
    <p:extLst>
      <p:ext uri="{BB962C8B-B14F-4D97-AF65-F5344CB8AC3E}">
        <p14:creationId xmlns:p14="http://schemas.microsoft.com/office/powerpoint/2010/main" val="3938086166"/>
      </p:ext>
    </p:extLst>
  </p:cSld>
  <p:clrMapOvr>
    <a:masterClrMapping/>
  </p:clrMapOvr>
</p:sld>
</file>

<file path=ppt/theme/theme1.xml><?xml version="1.0" encoding="utf-8"?>
<a:theme xmlns:a="http://schemas.openxmlformats.org/drawingml/2006/main" name="GS1 Nederland">
  <a:themeElements>
    <a:clrScheme name="Office">
      <a:dk1>
        <a:srgbClr val="002C6C"/>
      </a:dk1>
      <a:lt1>
        <a:srgbClr val="FFFFFF"/>
      </a:lt1>
      <a:dk2>
        <a:srgbClr val="000000"/>
      </a:dk2>
      <a:lt2>
        <a:srgbClr val="F4F4F4"/>
      </a:lt2>
      <a:accent1>
        <a:srgbClr val="002C6C"/>
      </a:accent1>
      <a:accent2>
        <a:srgbClr val="F26334"/>
      </a:accent2>
      <a:accent3>
        <a:srgbClr val="454545"/>
      </a:accent3>
      <a:accent4>
        <a:srgbClr val="888B8D"/>
      </a:accent4>
      <a:accent5>
        <a:srgbClr val="B1B3B3"/>
      </a:accent5>
      <a:accent6>
        <a:srgbClr val="F4F4F4"/>
      </a:accent6>
      <a:hlink>
        <a:srgbClr val="008DBD"/>
      </a:hlink>
      <a:folHlink>
        <a:srgbClr val="888B8D"/>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lnSpc>
            <a:spcPct val="90000"/>
          </a:lnSpc>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lnSpc>
            <a:spcPct val="90000"/>
          </a:lnSpc>
          <a:defRPr sz="1400" dirty="0" err="1" smtClean="0"/>
        </a:defPPr>
      </a:lstStyle>
    </a:txDef>
  </a:objectDefaults>
  <a:extraClrSchemeLst/>
  <a:custClrLst>
    <a:custClr name="Capture, Retail">
      <a:srgbClr val="F05587"/>
    </a:custClr>
    <a:custClr name="General Merchandise">
      <a:srgbClr val="BF83B9"/>
    </a:custClr>
    <a:custClr name="Apparel">
      <a:srgbClr val="AF96D4"/>
    </a:custClr>
    <a:custClr name="Automotive">
      <a:srgbClr val="89AADB"/>
    </a:custClr>
    <a:custClr name="Healthcare, Identify">
      <a:srgbClr val="00B6DE"/>
    </a:custClr>
    <a:custClr name="Utilities, Fuel">
      <a:srgbClr val="8DB9CA"/>
    </a:custClr>
    <a:custClr name="Transport &amp; Logistics">
      <a:srgbClr val="22BCB9"/>
    </a:custClr>
    <a:custClr name="Government">
      <a:srgbClr val="71B790"/>
    </a:custClr>
    <a:custClr name="Foodservice, Share">
      <a:srgbClr val="7AC143"/>
    </a:custClr>
    <a:custClr name="Recycling">
      <a:srgbClr val="00B74F"/>
    </a:custClr>
    <a:custClr name="Raw Materials">
      <a:srgbClr val="9DBB68"/>
    </a:custClr>
    <a:custClr name="Agriculture">
      <a:srgbClr val="C1D82F"/>
    </a:custClr>
    <a:custClr name="Finance">
      <a:srgbClr val="C4B000"/>
    </a:custClr>
    <a:custClr name="Fresh Foods">
      <a:srgbClr val="FBB034"/>
    </a:custClr>
    <a:custClr name="CPG, Use">
      <a:srgbClr val="FF8200"/>
    </a:custClr>
    <a:custClr name="Construction">
      <a:srgbClr val="B78B20"/>
    </a:custClr>
    <a:custClr name="Aerospace &amp; Defence">
      <a:srgbClr val="D3875F"/>
    </a:custClr>
  </a:custClrLst>
  <a:extLst>
    <a:ext uri="{05A4C25C-085E-4340-85A3-A5531E510DB2}">
      <thm15:themeFamily xmlns:thm15="http://schemas.microsoft.com/office/thememl/2012/main" name="GS1 CORPORATE TEMPLATE nl" id="{476C947E-5535-4745-8E86-F037C26841B4}" vid="{D987A21E-8204-4BE1-B50D-85FEC514FAE7}"/>
    </a:ext>
  </a:extLst>
</a:theme>
</file>

<file path=ppt/theme/theme10.xml><?xml version="1.0" encoding="utf-8"?>
<a:theme xmlns:a="http://schemas.openxmlformats.org/drawingml/2006/main" name="Kantoorthema">
  <a:themeElements>
    <a:clrScheme name="GS1 sept 2023">
      <a:dk1>
        <a:srgbClr val="002C6C"/>
      </a:dk1>
      <a:lt1>
        <a:srgbClr val="FFFFFF"/>
      </a:lt1>
      <a:dk2>
        <a:srgbClr val="000000"/>
      </a:dk2>
      <a:lt2>
        <a:srgbClr val="F4F4F4"/>
      </a:lt2>
      <a:accent1>
        <a:srgbClr val="002C6C"/>
      </a:accent1>
      <a:accent2>
        <a:srgbClr val="F26334"/>
      </a:accent2>
      <a:accent3>
        <a:srgbClr val="454545"/>
      </a:accent3>
      <a:accent4>
        <a:srgbClr val="888B8D"/>
      </a:accent4>
      <a:accent5>
        <a:srgbClr val="B1B3B3"/>
      </a:accent5>
      <a:accent6>
        <a:srgbClr val="F4F4F4"/>
      </a:accent6>
      <a:hlink>
        <a:srgbClr val="008DBD"/>
      </a:hlink>
      <a:folHlink>
        <a:srgbClr val="888B8D"/>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S1 Basis">
  <a:themeElements>
    <a:clrScheme name="GS1 Global Palette">
      <a:dk1>
        <a:srgbClr val="454545"/>
      </a:dk1>
      <a:lt1>
        <a:sysClr val="window" lastClr="FFFFFF"/>
      </a:lt1>
      <a:dk2>
        <a:srgbClr val="002C6C"/>
      </a:dk2>
      <a:lt2>
        <a:srgbClr val="B1B3B3"/>
      </a:lt2>
      <a:accent1>
        <a:srgbClr val="F26334"/>
      </a:accent1>
      <a:accent2>
        <a:srgbClr val="00B6DE"/>
      </a:accent2>
      <a:accent3>
        <a:srgbClr val="7AC143"/>
      </a:accent3>
      <a:accent4>
        <a:srgbClr val="F05587"/>
      </a:accent4>
      <a:accent5>
        <a:srgbClr val="FBB034"/>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26334"/>
        </a:solidFill>
        <a:ln w="25400" cap="flat" cmpd="sng" algn="ctr">
          <a:noFill/>
          <a:prstDash val="solid"/>
        </a:ln>
        <a:effectLst/>
      </a:spPr>
      <a:bodyPr rtlCol="0" anchor="ctr"/>
      <a:lstStyle>
        <a:defPPr marL="0" marR="0" indent="0" algn="ctr" defTabSz="914400" eaLnBrk="1" fontAlgn="auto" latinLnBrk="0" hangingPunct="1">
          <a:lnSpc>
            <a:spcPct val="100000"/>
          </a:lnSpc>
          <a:spcBef>
            <a:spcPts val="0"/>
          </a:spcBef>
          <a:spcAft>
            <a:spcPts val="0"/>
          </a:spcAft>
          <a:buClrTx/>
          <a:buSzTx/>
          <a:buFontTx/>
          <a:buNone/>
          <a:tabLst/>
          <a:defRPr kumimoji="0" sz="1800" b="0" i="0" u="none" strike="noStrike" kern="0" cap="none" spc="0" normalizeH="0" baseline="0" noProof="0">
            <a:ln>
              <a:noFill/>
            </a:ln>
            <a:solidFill>
              <a:sysClr val="window" lastClr="FFFFFF"/>
            </a:solidFill>
            <a:effectLst/>
            <a:uLnTx/>
            <a:uFillTx/>
            <a:latin typeface="Verdana"/>
            <a:ea typeface="+mn-ea"/>
            <a:cs typeface="+mn-cs"/>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GS1 Blue">
      <a:srgbClr val="002C6C"/>
    </a:custClr>
    <a:custClr name="GS1 Orange">
      <a:srgbClr val="F26334"/>
    </a:custClr>
    <a:custClr name="GS1 Dark Gray">
      <a:srgbClr val="454545"/>
    </a:custClr>
    <a:custClr name="GS1 Dark Medium Gray">
      <a:srgbClr val="888B8D"/>
    </a:custClr>
    <a:custClr name="GS1 Light Medium Gray">
      <a:srgbClr val="B1B3B3"/>
    </a:custClr>
    <a:custClr name="GS1 Light Gray">
      <a:srgbClr val="F4F4F4"/>
    </a:custClr>
    <a:custClr name="GS1 Raspberry">
      <a:srgbClr val="F05587"/>
    </a:custClr>
    <a:custClr name="GS1 Purple">
      <a:srgbClr val="BF83B9"/>
    </a:custClr>
    <a:custClr name="GS1 Lavender">
      <a:srgbClr val="AF96D4"/>
    </a:custClr>
    <a:custClr name="GS1 Slate">
      <a:srgbClr val="89AADB"/>
    </a:custClr>
    <a:custClr name="GS1 Sky">
      <a:srgbClr val="00B6DE"/>
    </a:custClr>
    <a:custClr name="GS1 Link">
      <a:srgbClr val="008DBD"/>
    </a:custClr>
    <a:custClr name="GS1 Mist">
      <a:srgbClr val="8DB9CA"/>
    </a:custClr>
    <a:custClr name="GS1 Teal">
      <a:srgbClr val="22BCB9"/>
    </a:custClr>
    <a:custClr name="GS1 Mint">
      <a:srgbClr val="71B790"/>
    </a:custClr>
    <a:custClr name="GS1 Grass">
      <a:srgbClr val="7AC143"/>
    </a:custClr>
    <a:custClr name="GS1 Forest">
      <a:srgbClr val="00B74F"/>
    </a:custClr>
    <a:custClr name="GS1 Olive">
      <a:srgbClr val="9DBB68"/>
    </a:custClr>
    <a:custClr name="GS1 Lime">
      <a:srgbClr val="C1D82F"/>
    </a:custClr>
    <a:custClr name="GS1 Gold">
      <a:srgbClr val="C4B000"/>
    </a:custClr>
    <a:custClr name="GS1 Peach">
      <a:srgbClr val="FBB034"/>
    </a:custClr>
    <a:custClr name="GS1 Tangerine">
      <a:srgbClr val="FF8200"/>
    </a:custClr>
    <a:custClr name="GS1 Honey">
      <a:srgbClr val="B78B20"/>
    </a:custClr>
    <a:custClr name="GS1 Terracotta">
      <a:srgbClr val="D3875F"/>
    </a:custClr>
  </a:custClrLst>
  <a:extLst>
    <a:ext uri="{05A4C25C-085E-4340-85A3-A5531E510DB2}">
      <thm15:themeFamily xmlns:thm15="http://schemas.microsoft.com/office/thememl/2012/main" name="Levensmiddelen en drogisterij.potx" id="{388CE1E3-46CC-459D-A731-98920F537A35}" vid="{00072C03-9323-4EC4-84D5-5DE7B5F69974}"/>
    </a:ext>
  </a:extLst>
</a:theme>
</file>

<file path=ppt/theme/theme3.xml><?xml version="1.0" encoding="utf-8"?>
<a:theme xmlns:a="http://schemas.openxmlformats.org/drawingml/2006/main" name="Kantoorthema">
  <a:themeElements>
    <a:clrScheme name="GS1">
      <a:dk1>
        <a:srgbClr val="202F63"/>
      </a:dk1>
      <a:lt1>
        <a:srgbClr val="FFFFFF"/>
      </a:lt1>
      <a:dk2>
        <a:srgbClr val="CD5930"/>
      </a:dk2>
      <a:lt2>
        <a:srgbClr val="F8F8F8"/>
      </a:lt2>
      <a:accent1>
        <a:srgbClr val="585857"/>
      </a:accent1>
      <a:accent2>
        <a:srgbClr val="44ABD8"/>
      </a:accent2>
      <a:accent3>
        <a:srgbClr val="92B93B"/>
      </a:accent3>
      <a:accent4>
        <a:srgbClr val="CCD32A"/>
      </a:accent4>
      <a:accent5>
        <a:srgbClr val="CBBD15"/>
      </a:accent5>
      <a:accent6>
        <a:srgbClr val="CB4C7E"/>
      </a:accent6>
      <a:hlink>
        <a:srgbClr val="008DBD"/>
      </a:hlink>
      <a:folHlink>
        <a:srgbClr val="919191"/>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2022_REDESIGN_DEF" id="{3130283F-FBD9-3445-B276-64FBC3B6B9F9}" vid="{D4AEA3CB-01A4-E64D-A1C4-25C60D9DD863}"/>
    </a:ext>
  </a:extLst>
</a:theme>
</file>

<file path=ppt/theme/theme4.xml><?xml version="1.0" encoding="utf-8"?>
<a:theme xmlns:a="http://schemas.openxmlformats.org/drawingml/2006/main" name="1_GS1 Basis">
  <a:themeElements>
    <a:clrScheme name="GS1 Global Palette">
      <a:dk1>
        <a:srgbClr val="454545"/>
      </a:dk1>
      <a:lt1>
        <a:sysClr val="window" lastClr="FFFFFF"/>
      </a:lt1>
      <a:dk2>
        <a:srgbClr val="002C6C"/>
      </a:dk2>
      <a:lt2>
        <a:srgbClr val="B1B3B3"/>
      </a:lt2>
      <a:accent1>
        <a:srgbClr val="F26334"/>
      </a:accent1>
      <a:accent2>
        <a:srgbClr val="00B6DE"/>
      </a:accent2>
      <a:accent3>
        <a:srgbClr val="7AC143"/>
      </a:accent3>
      <a:accent4>
        <a:srgbClr val="F05587"/>
      </a:accent4>
      <a:accent5>
        <a:srgbClr val="FBB034"/>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26334"/>
        </a:solidFill>
        <a:ln w="25400" cap="flat" cmpd="sng" algn="ctr">
          <a:noFill/>
          <a:prstDash val="solid"/>
        </a:ln>
        <a:effectLst/>
      </a:spPr>
      <a:bodyPr rtlCol="0" anchor="ctr"/>
      <a:lstStyle>
        <a:defPPr marL="0" marR="0" indent="0" algn="ctr" defTabSz="914400" eaLnBrk="1" fontAlgn="auto" latinLnBrk="0" hangingPunct="1">
          <a:lnSpc>
            <a:spcPct val="100000"/>
          </a:lnSpc>
          <a:spcBef>
            <a:spcPts val="0"/>
          </a:spcBef>
          <a:spcAft>
            <a:spcPts val="0"/>
          </a:spcAft>
          <a:buClrTx/>
          <a:buSzTx/>
          <a:buFontTx/>
          <a:buNone/>
          <a:tabLst/>
          <a:defRPr kumimoji="0" sz="1800" b="0" i="0" u="none" strike="noStrike" kern="0" cap="none" spc="0" normalizeH="0" baseline="0" noProof="0">
            <a:ln>
              <a:noFill/>
            </a:ln>
            <a:solidFill>
              <a:sysClr val="window" lastClr="FFFFFF"/>
            </a:solidFill>
            <a:effectLst/>
            <a:uLnTx/>
            <a:uFillTx/>
            <a:latin typeface="Verdana"/>
            <a:ea typeface="+mn-ea"/>
            <a:cs typeface="+mn-cs"/>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GS1 Blue">
      <a:srgbClr val="002C6C"/>
    </a:custClr>
    <a:custClr name="GS1 Orange">
      <a:srgbClr val="F26334"/>
    </a:custClr>
    <a:custClr name="GS1 Dark Gray">
      <a:srgbClr val="454545"/>
    </a:custClr>
    <a:custClr name="GS1 Dark Medium Gray">
      <a:srgbClr val="888B8D"/>
    </a:custClr>
    <a:custClr name="GS1 Light Medium Gray">
      <a:srgbClr val="B1B3B3"/>
    </a:custClr>
    <a:custClr name="GS1 Light Gray">
      <a:srgbClr val="F4F4F4"/>
    </a:custClr>
    <a:custClr name="GS1 Raspberry">
      <a:srgbClr val="F05587"/>
    </a:custClr>
    <a:custClr name="GS1 Purple">
      <a:srgbClr val="BF83B9"/>
    </a:custClr>
    <a:custClr name="GS1 Lavender">
      <a:srgbClr val="AF96D4"/>
    </a:custClr>
    <a:custClr name="GS1 Slate">
      <a:srgbClr val="89AADB"/>
    </a:custClr>
    <a:custClr name="GS1 Sky">
      <a:srgbClr val="00B6DE"/>
    </a:custClr>
    <a:custClr name="GS1 Link">
      <a:srgbClr val="008DBD"/>
    </a:custClr>
    <a:custClr name="GS1 Mist">
      <a:srgbClr val="8DB9CA"/>
    </a:custClr>
    <a:custClr name="GS1 Teal">
      <a:srgbClr val="22BCB9"/>
    </a:custClr>
    <a:custClr name="GS1 Mint">
      <a:srgbClr val="71B790"/>
    </a:custClr>
    <a:custClr name="GS1 Grass">
      <a:srgbClr val="7AC143"/>
    </a:custClr>
    <a:custClr name="GS1 Forest">
      <a:srgbClr val="00B74F"/>
    </a:custClr>
    <a:custClr name="GS1 Olive">
      <a:srgbClr val="9DBB68"/>
    </a:custClr>
    <a:custClr name="GS1 Lime">
      <a:srgbClr val="C1D82F"/>
    </a:custClr>
    <a:custClr name="GS1 Gold">
      <a:srgbClr val="C4B000"/>
    </a:custClr>
    <a:custClr name="GS1 Peach">
      <a:srgbClr val="FBB034"/>
    </a:custClr>
    <a:custClr name="GS1 Tangerine">
      <a:srgbClr val="FF8200"/>
    </a:custClr>
    <a:custClr name="GS1 Honey">
      <a:srgbClr val="B78B20"/>
    </a:custClr>
    <a:custClr name="GS1 Terracotta">
      <a:srgbClr val="D3875F"/>
    </a:custClr>
  </a:custClrLst>
  <a:extLst>
    <a:ext uri="{05A4C25C-085E-4340-85A3-A5531E510DB2}">
      <thm15:themeFamily xmlns:thm15="http://schemas.microsoft.com/office/thememl/2012/main" name="Levensmiddelen en drogisterij.potx" id="{388CE1E3-46CC-459D-A731-98920F537A35}" vid="{00072C03-9323-4EC4-84D5-5DE7B5F69974}"/>
    </a:ext>
  </a:extLst>
</a:theme>
</file>

<file path=ppt/theme/theme5.xml><?xml version="1.0" encoding="utf-8"?>
<a:theme xmlns:a="http://schemas.openxmlformats.org/drawingml/2006/main" name="Industry Special Content">
  <a:themeElements>
    <a:clrScheme name="GS1 Global Palette">
      <a:dk1>
        <a:srgbClr val="454545"/>
      </a:dk1>
      <a:lt1>
        <a:sysClr val="window" lastClr="FFFFFF"/>
      </a:lt1>
      <a:dk2>
        <a:srgbClr val="002C6C"/>
      </a:dk2>
      <a:lt2>
        <a:srgbClr val="B1B3B3"/>
      </a:lt2>
      <a:accent1>
        <a:srgbClr val="F26334"/>
      </a:accent1>
      <a:accent2>
        <a:srgbClr val="00B6DE"/>
      </a:accent2>
      <a:accent3>
        <a:srgbClr val="7AC143"/>
      </a:accent3>
      <a:accent4>
        <a:srgbClr val="F05587"/>
      </a:accent4>
      <a:accent5>
        <a:srgbClr val="FBB034"/>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26334"/>
        </a:solidFill>
        <a:ln w="25400" cap="flat" cmpd="sng" algn="ctr">
          <a:noFill/>
          <a:prstDash val="solid"/>
        </a:ln>
        <a:effectLst/>
      </a:spPr>
      <a:bodyPr rtlCol="0" anchor="ctr"/>
      <a:lstStyle>
        <a:defPPr marL="0" marR="0" indent="0" algn="ctr" defTabSz="914400" eaLnBrk="1" fontAlgn="auto" latinLnBrk="0" hangingPunct="1">
          <a:lnSpc>
            <a:spcPct val="100000"/>
          </a:lnSpc>
          <a:spcBef>
            <a:spcPts val="0"/>
          </a:spcBef>
          <a:spcAft>
            <a:spcPts val="0"/>
          </a:spcAft>
          <a:buClrTx/>
          <a:buSzTx/>
          <a:buFontTx/>
          <a:buNone/>
          <a:tabLst/>
          <a:defRPr kumimoji="0" sz="1800" b="0" i="0" u="none" strike="noStrike" kern="0" cap="none" spc="0" normalizeH="0" baseline="0" noProof="0">
            <a:ln>
              <a:noFill/>
            </a:ln>
            <a:solidFill>
              <a:sysClr val="window" lastClr="FFFFFF"/>
            </a:solidFill>
            <a:effectLst/>
            <a:uLnTx/>
            <a:uFillTx/>
            <a:latin typeface="Verdana"/>
            <a:ea typeface="+mn-ea"/>
            <a:cs typeface="+mn-cs"/>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GS1 Blue">
      <a:srgbClr val="002C6C"/>
    </a:custClr>
    <a:custClr name="GS1 Orange">
      <a:srgbClr val="F26334"/>
    </a:custClr>
    <a:custClr name="GS1 Dark Gray">
      <a:srgbClr val="454545"/>
    </a:custClr>
    <a:custClr name="GS1 Dark Medium Gray">
      <a:srgbClr val="888B8D"/>
    </a:custClr>
    <a:custClr name="GS1 Light Medium Gray">
      <a:srgbClr val="B1B3B3"/>
    </a:custClr>
    <a:custClr name="GS1 Light Gray">
      <a:srgbClr val="F4F4F4"/>
    </a:custClr>
    <a:custClr name="GS1 Raspberry">
      <a:srgbClr val="F05587"/>
    </a:custClr>
    <a:custClr name="GS1 Purple">
      <a:srgbClr val="BF83B9"/>
    </a:custClr>
    <a:custClr name="GS1 Lavender">
      <a:srgbClr val="AF96D4"/>
    </a:custClr>
    <a:custClr name="GS1 Slate">
      <a:srgbClr val="89AADB"/>
    </a:custClr>
    <a:custClr name="GS1 Sky">
      <a:srgbClr val="00B6DE"/>
    </a:custClr>
    <a:custClr name="GS1 Link">
      <a:srgbClr val="008DBD"/>
    </a:custClr>
    <a:custClr name="GS1 Mist">
      <a:srgbClr val="8DB9CA"/>
    </a:custClr>
    <a:custClr name="GS1 Teal">
      <a:srgbClr val="22BCB9"/>
    </a:custClr>
    <a:custClr name="GS1 Mint">
      <a:srgbClr val="71B790"/>
    </a:custClr>
    <a:custClr name="GS1 Grass">
      <a:srgbClr val="7AC143"/>
    </a:custClr>
    <a:custClr name="GS1 Forest">
      <a:srgbClr val="00B74F"/>
    </a:custClr>
    <a:custClr name="GS1 Olive">
      <a:srgbClr val="9DBB68"/>
    </a:custClr>
    <a:custClr name="GS1 Lime">
      <a:srgbClr val="C1D82F"/>
    </a:custClr>
    <a:custClr name="GS1 Gold">
      <a:srgbClr val="C4B000"/>
    </a:custClr>
    <a:custClr name="GS1 Peach">
      <a:srgbClr val="FBB034"/>
    </a:custClr>
    <a:custClr name="GS1 Tangerine">
      <a:srgbClr val="FF8200"/>
    </a:custClr>
    <a:custClr name="GS1 Honey">
      <a:srgbClr val="B78B20"/>
    </a:custClr>
    <a:custClr name="GS1 Terracotta">
      <a:srgbClr val="D3875F"/>
    </a:custClr>
  </a:custClrLst>
  <a:extLst>
    <a:ext uri="{05A4C25C-085E-4340-85A3-A5531E510DB2}">
      <thm15:themeFamily xmlns:thm15="http://schemas.microsoft.com/office/thememl/2012/main" name="Gezondheidszorg.potx" id="{4EF11759-0E8A-46E3-BC58-2B50CF8DF2E6}" vid="{4433EC22-870E-4ED8-863D-8CE8A478CEB1}"/>
    </a:ext>
  </a:extLst>
</a:theme>
</file>

<file path=ppt/theme/theme6.xml><?xml version="1.0" encoding="utf-8"?>
<a:theme xmlns:a="http://schemas.openxmlformats.org/drawingml/2006/main" name="Industry Content">
  <a:themeElements>
    <a:clrScheme name="GS1 Global Palette">
      <a:dk1>
        <a:srgbClr val="454545"/>
      </a:dk1>
      <a:lt1>
        <a:sysClr val="window" lastClr="FFFFFF"/>
      </a:lt1>
      <a:dk2>
        <a:srgbClr val="002C6C"/>
      </a:dk2>
      <a:lt2>
        <a:srgbClr val="888B8D"/>
      </a:lt2>
      <a:accent1>
        <a:srgbClr val="F26334"/>
      </a:accent1>
      <a:accent2>
        <a:srgbClr val="00B6DE"/>
      </a:accent2>
      <a:accent3>
        <a:srgbClr val="7AC143"/>
      </a:accent3>
      <a:accent4>
        <a:srgbClr val="F05587"/>
      </a:accent4>
      <a:accent5>
        <a:srgbClr val="FBB034"/>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GS1 Blue">
      <a:srgbClr val="002C6C"/>
    </a:custClr>
    <a:custClr name="GS1 Orange">
      <a:srgbClr val="F26334"/>
    </a:custClr>
    <a:custClr name="GS1 Dark Gray">
      <a:srgbClr val="454545"/>
    </a:custClr>
    <a:custClr name="GS1 Dark Medium Gray">
      <a:srgbClr val="888B8D"/>
    </a:custClr>
    <a:custClr name="GS1 Light Medium Gray">
      <a:srgbClr val="B1B3B3"/>
    </a:custClr>
    <a:custClr name="GS1 Light Gray">
      <a:srgbClr val="F4F4F4"/>
    </a:custClr>
    <a:custClr name="GS1 Raspberry">
      <a:srgbClr val="F05587"/>
    </a:custClr>
    <a:custClr name="GS1 Purple">
      <a:srgbClr val="BF83B9"/>
    </a:custClr>
    <a:custClr name="GS1 Lavender">
      <a:srgbClr val="AF96D4"/>
    </a:custClr>
    <a:custClr name="GS1 Slate">
      <a:srgbClr val="89AADB"/>
    </a:custClr>
    <a:custClr name="GS1 Sky">
      <a:srgbClr val="00B6DE"/>
    </a:custClr>
    <a:custClr name="GS1 Link">
      <a:srgbClr val="008DBD"/>
    </a:custClr>
    <a:custClr name="GS1 Mist">
      <a:srgbClr val="8DB9CA"/>
    </a:custClr>
    <a:custClr name="GS1 Teal">
      <a:srgbClr val="22BCB9"/>
    </a:custClr>
    <a:custClr name="GS1 Mint">
      <a:srgbClr val="71B790"/>
    </a:custClr>
    <a:custClr name="GS1 Grass">
      <a:srgbClr val="7AC143"/>
    </a:custClr>
    <a:custClr name="GS1 Forest">
      <a:srgbClr val="00B74F"/>
    </a:custClr>
    <a:custClr name="GS1 Olive">
      <a:srgbClr val="9DBB68"/>
    </a:custClr>
    <a:custClr name="GS1 Lime">
      <a:srgbClr val="C1D82F"/>
    </a:custClr>
    <a:custClr name="GS1 Gold">
      <a:srgbClr val="C4B000"/>
    </a:custClr>
    <a:custClr name="GS1 Peach">
      <a:srgbClr val="FBB034"/>
    </a:custClr>
    <a:custClr name="GS1 Tangerine">
      <a:srgbClr val="FF8200"/>
    </a:custClr>
    <a:custClr name="GS1 Honey">
      <a:srgbClr val="B78B20"/>
    </a:custClr>
    <a:custClr name="GS1 Terracotta">
      <a:srgbClr val="D3875F"/>
    </a:custClr>
  </a:custClrLst>
</a:theme>
</file>

<file path=ppt/theme/theme7.xml><?xml version="1.0" encoding="utf-8"?>
<a:theme xmlns:a="http://schemas.openxmlformats.org/drawingml/2006/main" name="1_Kantoorthema">
  <a:themeElements>
    <a:clrScheme name="GS1">
      <a:dk1>
        <a:srgbClr val="202F63"/>
      </a:dk1>
      <a:lt1>
        <a:srgbClr val="FFFFFF"/>
      </a:lt1>
      <a:dk2>
        <a:srgbClr val="CD5930"/>
      </a:dk2>
      <a:lt2>
        <a:srgbClr val="F8F8F8"/>
      </a:lt2>
      <a:accent1>
        <a:srgbClr val="585857"/>
      </a:accent1>
      <a:accent2>
        <a:srgbClr val="44ABD8"/>
      </a:accent2>
      <a:accent3>
        <a:srgbClr val="92B93B"/>
      </a:accent3>
      <a:accent4>
        <a:srgbClr val="CCD32A"/>
      </a:accent4>
      <a:accent5>
        <a:srgbClr val="CBBD15"/>
      </a:accent5>
      <a:accent6>
        <a:srgbClr val="CB4C7E"/>
      </a:accent6>
      <a:hlink>
        <a:srgbClr val="008DBD"/>
      </a:hlink>
      <a:folHlink>
        <a:srgbClr val="919191"/>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2022_REDESIGN_DEF" id="{3130283F-FBD9-3445-B276-64FBC3B6B9F9}" vid="{D4AEA3CB-01A4-E64D-A1C4-25C60D9DD863}"/>
    </a:ext>
  </a:extLst>
</a:theme>
</file>

<file path=ppt/theme/theme8.xml><?xml version="1.0" encoding="utf-8"?>
<a:theme xmlns:a="http://schemas.openxmlformats.org/drawingml/2006/main" name="1_Industry Divider">
  <a:themeElements>
    <a:clrScheme name="GS1 Global Palette">
      <a:dk1>
        <a:srgbClr val="454545"/>
      </a:dk1>
      <a:lt1>
        <a:sysClr val="window" lastClr="FFFFFF"/>
      </a:lt1>
      <a:dk2>
        <a:srgbClr val="002C6C"/>
      </a:dk2>
      <a:lt2>
        <a:srgbClr val="B1B3B3"/>
      </a:lt2>
      <a:accent1>
        <a:srgbClr val="F26334"/>
      </a:accent1>
      <a:accent2>
        <a:srgbClr val="00B6DE"/>
      </a:accent2>
      <a:accent3>
        <a:srgbClr val="7AC143"/>
      </a:accent3>
      <a:accent4>
        <a:srgbClr val="F05587"/>
      </a:accent4>
      <a:accent5>
        <a:srgbClr val="FBB034"/>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26334"/>
        </a:solidFill>
        <a:ln w="25400" cap="flat" cmpd="sng" algn="ctr">
          <a:noFill/>
          <a:prstDash val="solid"/>
        </a:ln>
        <a:effectLst/>
      </a:spPr>
      <a:bodyPr rtlCol="0" anchor="ctr"/>
      <a:lstStyle>
        <a:defPPr marL="0" marR="0" indent="0" algn="ctr" defTabSz="914400" eaLnBrk="1" fontAlgn="auto" latinLnBrk="0" hangingPunct="1">
          <a:lnSpc>
            <a:spcPct val="100000"/>
          </a:lnSpc>
          <a:spcBef>
            <a:spcPts val="0"/>
          </a:spcBef>
          <a:spcAft>
            <a:spcPts val="0"/>
          </a:spcAft>
          <a:buClrTx/>
          <a:buSzTx/>
          <a:buFontTx/>
          <a:buNone/>
          <a:tabLst/>
          <a:defRPr kumimoji="0" sz="1800" b="0" i="0" u="none" strike="noStrike" kern="0" cap="none" spc="0" normalizeH="0" baseline="0" noProof="0">
            <a:ln>
              <a:noFill/>
            </a:ln>
            <a:solidFill>
              <a:sysClr val="window" lastClr="FFFFFF"/>
            </a:solidFill>
            <a:effectLst/>
            <a:uLnTx/>
            <a:uFillTx/>
            <a:latin typeface="Verdana"/>
            <a:ea typeface="+mn-ea"/>
            <a:cs typeface="+mn-cs"/>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GS1 Blue">
      <a:srgbClr val="002C6C"/>
    </a:custClr>
    <a:custClr name="GS1 Orange">
      <a:srgbClr val="F26334"/>
    </a:custClr>
    <a:custClr name="GS1 Dark Gray">
      <a:srgbClr val="454545"/>
    </a:custClr>
    <a:custClr name="GS1 Dark Medium Gray">
      <a:srgbClr val="888B8D"/>
    </a:custClr>
    <a:custClr name="GS1 Light Medium Gray">
      <a:srgbClr val="B1B3B3"/>
    </a:custClr>
    <a:custClr name="GS1 Light Gray">
      <a:srgbClr val="F4F4F4"/>
    </a:custClr>
    <a:custClr name="GS1 Raspberry">
      <a:srgbClr val="F05587"/>
    </a:custClr>
    <a:custClr name="GS1 Purple">
      <a:srgbClr val="BF83B9"/>
    </a:custClr>
    <a:custClr name="GS1 Lavender">
      <a:srgbClr val="AF96D4"/>
    </a:custClr>
    <a:custClr name="GS1 Slate">
      <a:srgbClr val="89AADB"/>
    </a:custClr>
    <a:custClr name="GS1 Sky">
      <a:srgbClr val="00B6DE"/>
    </a:custClr>
    <a:custClr name="GS1 Link">
      <a:srgbClr val="008DBD"/>
    </a:custClr>
    <a:custClr name="GS1 Mist">
      <a:srgbClr val="8DB9CA"/>
    </a:custClr>
    <a:custClr name="GS1 Teal">
      <a:srgbClr val="22BCB9"/>
    </a:custClr>
    <a:custClr name="GS1 Mint">
      <a:srgbClr val="71B790"/>
    </a:custClr>
    <a:custClr name="GS1 Grass">
      <a:srgbClr val="7AC143"/>
    </a:custClr>
    <a:custClr name="GS1 Forest">
      <a:srgbClr val="00B74F"/>
    </a:custClr>
    <a:custClr name="GS1 Olive">
      <a:srgbClr val="9DBB68"/>
    </a:custClr>
    <a:custClr name="GS1 Lime">
      <a:srgbClr val="C1D82F"/>
    </a:custClr>
    <a:custClr name="GS1 Gold">
      <a:srgbClr val="C4B000"/>
    </a:custClr>
    <a:custClr name="GS1 Peach">
      <a:srgbClr val="FBB034"/>
    </a:custClr>
    <a:custClr name="GS1 Tangerine">
      <a:srgbClr val="FF8200"/>
    </a:custClr>
    <a:custClr name="GS1 Honey">
      <a:srgbClr val="B78B20"/>
    </a:custClr>
    <a:custClr name="GS1 Terracotta">
      <a:srgbClr val="D3875F"/>
    </a:custClr>
  </a:custClrLst>
  <a:extLst>
    <a:ext uri="{05A4C25C-085E-4340-85A3-A5531E510DB2}">
      <thm15:themeFamily xmlns:thm15="http://schemas.microsoft.com/office/thememl/2012/main" name="Levensmiddelen en drogisterij.potx" id="{388CE1E3-46CC-459D-A731-98920F537A35}" vid="{00072C03-9323-4EC4-84D5-5DE7B5F69974}"/>
    </a:ext>
  </a:extLst>
</a:theme>
</file>

<file path=ppt/theme/theme9.xml><?xml version="1.0" encoding="utf-8"?>
<a:theme xmlns:a="http://schemas.openxmlformats.org/drawingml/2006/main" name="Kantoorthema">
  <a:themeElements>
    <a:clrScheme name="GS1 sept 2023">
      <a:dk1>
        <a:srgbClr val="002C6C"/>
      </a:dk1>
      <a:lt1>
        <a:srgbClr val="FFFFFF"/>
      </a:lt1>
      <a:dk2>
        <a:srgbClr val="000000"/>
      </a:dk2>
      <a:lt2>
        <a:srgbClr val="F4F4F4"/>
      </a:lt2>
      <a:accent1>
        <a:srgbClr val="002C6C"/>
      </a:accent1>
      <a:accent2>
        <a:srgbClr val="F26334"/>
      </a:accent2>
      <a:accent3>
        <a:srgbClr val="454545"/>
      </a:accent3>
      <a:accent4>
        <a:srgbClr val="888B8D"/>
      </a:accent4>
      <a:accent5>
        <a:srgbClr val="B1B3B3"/>
      </a:accent5>
      <a:accent6>
        <a:srgbClr val="F4F4F4"/>
      </a:accent6>
      <a:hlink>
        <a:srgbClr val="008DBD"/>
      </a:hlink>
      <a:folHlink>
        <a:srgbClr val="888B8D"/>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AFBA75DBC29F4479A16AEF0BBCB01F4" ma:contentTypeVersion="14" ma:contentTypeDescription="Een nieuw document maken." ma:contentTypeScope="" ma:versionID="7ea8d5bd413cead38d86167ff32bd297">
  <xsd:schema xmlns:xsd="http://www.w3.org/2001/XMLSchema" xmlns:xs="http://www.w3.org/2001/XMLSchema" xmlns:p="http://schemas.microsoft.com/office/2006/metadata/properties" xmlns:ns2="bb8ab439-2ee2-453b-8e0d-27ac86da46fe" xmlns:ns3="71988161-bfbe-4818-ae10-69c1204460be" targetNamespace="http://schemas.microsoft.com/office/2006/metadata/properties" ma:root="true" ma:fieldsID="62f263bb7366a3489a894c977ca4d51d" ns2:_="" ns3:_="">
    <xsd:import namespace="bb8ab439-2ee2-453b-8e0d-27ac86da46fe"/>
    <xsd:import namespace="71988161-bfbe-4818-ae10-69c1204460be"/>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Toelichting"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8ab439-2ee2-453b-8e0d-27ac86da46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Afbeeldingtags" ma:readOnly="false" ma:fieldId="{5cf76f15-5ced-4ddc-b409-7134ff3c332f}" ma:taxonomyMulti="true" ma:sspId="f0abb496-1445-4f76-9c77-946b9f040cf8"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dexed="true" ma:internalName="MediaServiceLocation" ma:readOnly="true">
      <xsd:simpleType>
        <xsd:restriction base="dms:Text"/>
      </xsd:simpleType>
    </xsd:element>
    <xsd:element name="Toelichting" ma:index="20" nillable="true" ma:displayName="Toelichting" ma:description="Pers &amp; social media 2023 Q2" ma:format="Dropdown" ma:internalName="Toelichting">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988161-bfbe-4818-ae10-69c1204460be"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0596effa-70d0-4b3e-af11-b653eee05825}" ma:internalName="TaxCatchAll" ma:showField="CatchAllData" ma:web="71988161-bfbe-4818-ae10-69c1204460be">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oelichting xmlns="bb8ab439-2ee2-453b-8e0d-27ac86da46fe" xsi:nil="true"/>
    <TaxCatchAll xmlns="71988161-bfbe-4818-ae10-69c1204460be" xsi:nil="true"/>
    <lcf76f155ced4ddcb4097134ff3c332f xmlns="bb8ab439-2ee2-453b-8e0d-27ac86da46f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FA73037-B8EE-48EE-AB60-F9F1255166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8ab439-2ee2-453b-8e0d-27ac86da46fe"/>
    <ds:schemaRef ds:uri="71988161-bfbe-4818-ae10-69c1204460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C4830AC-DE3C-4DB8-96B6-2A6FF452384A}">
  <ds:schemaRefs>
    <ds:schemaRef ds:uri="http://schemas.microsoft.com/sharepoint/v3/contenttype/forms"/>
  </ds:schemaRefs>
</ds:datastoreItem>
</file>

<file path=customXml/itemProps3.xml><?xml version="1.0" encoding="utf-8"?>
<ds:datastoreItem xmlns:ds="http://schemas.openxmlformats.org/officeDocument/2006/customXml" ds:itemID="{9C2459BC-DD44-4CD5-A4C9-8F99E813105D}">
  <ds:schemaRefs>
    <ds:schemaRef ds:uri="http://purl.org/dc/terms/"/>
    <ds:schemaRef ds:uri="http://purl.org/dc/dcmitype/"/>
    <ds:schemaRef ds:uri="bb8ab439-2ee2-453b-8e0d-27ac86da46fe"/>
    <ds:schemaRef ds:uri="http://purl.org/dc/elements/1.1/"/>
    <ds:schemaRef ds:uri="http://schemas.openxmlformats.org/package/2006/metadata/core-properties"/>
    <ds:schemaRef ds:uri="http://schemas.microsoft.com/office/2006/documentManagement/types"/>
    <ds:schemaRef ds:uri="http://schemas.microsoft.com/office/infopath/2007/PartnerControls"/>
    <ds:schemaRef ds:uri="71988161-bfbe-4818-ae10-69c1204460be"/>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0000 - GS1 CORPORATE TEMPLATE NL</Template>
  <TotalTime>1524</TotalTime>
  <Words>1022</Words>
  <Application>Microsoft Office PowerPoint</Application>
  <PresentationFormat>Breedbeeld</PresentationFormat>
  <Paragraphs>130</Paragraphs>
  <Slides>18</Slides>
  <Notes>11</Notes>
  <HiddenSlides>0</HiddenSlides>
  <MMClips>0</MMClips>
  <ScaleCrop>false</ScaleCrop>
  <HeadingPairs>
    <vt:vector size="6" baseType="variant">
      <vt:variant>
        <vt:lpstr>Gebruikte lettertypen</vt:lpstr>
      </vt:variant>
      <vt:variant>
        <vt:i4>5</vt:i4>
      </vt:variant>
      <vt:variant>
        <vt:lpstr>Thema</vt:lpstr>
      </vt:variant>
      <vt:variant>
        <vt:i4>8</vt:i4>
      </vt:variant>
      <vt:variant>
        <vt:lpstr>Diatitels</vt:lpstr>
      </vt:variant>
      <vt:variant>
        <vt:i4>18</vt:i4>
      </vt:variant>
    </vt:vector>
  </HeadingPairs>
  <TitlesOfParts>
    <vt:vector size="31" baseType="lpstr">
      <vt:lpstr>Arial</vt:lpstr>
      <vt:lpstr>Calibri</vt:lpstr>
      <vt:lpstr>Consolas</vt:lpstr>
      <vt:lpstr>Lucida Grande</vt:lpstr>
      <vt:lpstr>Verdana</vt:lpstr>
      <vt:lpstr>GS1 Nederland</vt:lpstr>
      <vt:lpstr>GS1 Basis</vt:lpstr>
      <vt:lpstr>Kantoorthema</vt:lpstr>
      <vt:lpstr>1_GS1 Basis</vt:lpstr>
      <vt:lpstr>Industry Special Content</vt:lpstr>
      <vt:lpstr>Industry Content</vt:lpstr>
      <vt:lpstr>1_Kantoorthema</vt:lpstr>
      <vt:lpstr>1_Industry Divider</vt:lpstr>
      <vt:lpstr>GS1 en Duurzaamheid</vt:lpstr>
      <vt:lpstr>Waar wil ik het met jullie over hebben?</vt:lpstr>
      <vt:lpstr>PowerPoint-presentatie</vt:lpstr>
      <vt:lpstr>PowerPoint-presentatie</vt:lpstr>
      <vt:lpstr>Sectoren</vt:lpstr>
      <vt:lpstr>PowerPoint-presentatie</vt:lpstr>
      <vt:lpstr>Barcodes in de gezondheidszorg</vt:lpstr>
      <vt:lpstr>Hoe helpt GS1 met de juiste data?</vt:lpstr>
      <vt:lpstr>Global Data Synchronisation Network (GDSN)       </vt:lpstr>
      <vt:lpstr>Registratie implantaten</vt:lpstr>
      <vt:lpstr>GS1 Data Care</vt:lpstr>
      <vt:lpstr>NFU initiatief</vt:lpstr>
      <vt:lpstr>PowerPoint-presentatie</vt:lpstr>
      <vt:lpstr>Thema’s Green deal duurzame zorg</vt:lpstr>
      <vt:lpstr>Aanknopingspunten GS1</vt:lpstr>
      <vt:lpstr>Samenvattend:</vt:lpstr>
      <vt:lpstr>Vragen??</vt:lpstr>
      <vt:lpstr>Wil je meer weten?</vt:lpstr>
    </vt:vector>
  </TitlesOfParts>
  <Company>GS1 Nederland B.V.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Sylvia Stein</dc:creator>
  <cp:lastModifiedBy>Hans Lunenborg</cp:lastModifiedBy>
  <cp:revision>10</cp:revision>
  <dcterms:created xsi:type="dcterms:W3CDTF">2024-02-02T15:37:04Z</dcterms:created>
  <dcterms:modified xsi:type="dcterms:W3CDTF">2024-03-06T08:13:13Z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0x0101007AFBA75DBC29F4479A16AEF0BBCB01F4</vt:lpwstr>
  </property>
</Properties>
</file>