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6" r:id="rId2"/>
    <p:sldId id="278" r:id="rId3"/>
    <p:sldId id="281" r:id="rId4"/>
    <p:sldId id="293" r:id="rId5"/>
    <p:sldId id="282" r:id="rId6"/>
    <p:sldId id="275" r:id="rId7"/>
    <p:sldId id="276" r:id="rId8"/>
    <p:sldId id="273" r:id="rId9"/>
    <p:sldId id="288" r:id="rId10"/>
    <p:sldId id="277" r:id="rId11"/>
    <p:sldId id="261" r:id="rId12"/>
    <p:sldId id="290" r:id="rId13"/>
    <p:sldId id="286" r:id="rId14"/>
    <p:sldId id="279" r:id="rId15"/>
    <p:sldId id="285" r:id="rId16"/>
    <p:sldId id="272" r:id="rId17"/>
    <p:sldId id="269" r:id="rId18"/>
    <p:sldId id="262" r:id="rId19"/>
    <p:sldId id="271" r:id="rId20"/>
    <p:sldId id="263" r:id="rId21"/>
    <p:sldId id="291" r:id="rId22"/>
    <p:sldId id="289" r:id="rId23"/>
    <p:sldId id="265" r:id="rId24"/>
    <p:sldId id="267" r:id="rId25"/>
    <p:sldId id="260" r:id="rId26"/>
    <p:sldId id="264" r:id="rId27"/>
    <p:sldId id="268" r:id="rId28"/>
    <p:sldId id="270" r:id="rId29"/>
    <p:sldId id="283" r:id="rId30"/>
    <p:sldId id="284" r:id="rId31"/>
    <p:sldId id="292" r:id="rId32"/>
    <p:sldId id="274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7E4CC-506D-4BD0-A842-D616239EEBD5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86168-A8A7-4EED-80DE-153907AAF0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1169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0779" y="616128"/>
            <a:ext cx="11340000" cy="486000"/>
          </a:xfrm>
        </p:spPr>
        <p:txBody>
          <a:bodyPr anchor="b" anchorCtr="0">
            <a:normAutofit/>
          </a:bodyPr>
          <a:lstStyle>
            <a:lvl1pPr algn="l">
              <a:lnSpc>
                <a:spcPts val="3827"/>
              </a:lnSpc>
              <a:defRPr sz="35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0778" y="1235246"/>
            <a:ext cx="11340001" cy="486000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sz="3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 hasCustomPrompt="1"/>
          </p:nvPr>
        </p:nvSpPr>
        <p:spPr>
          <a:xfrm>
            <a:off x="430778" y="2694604"/>
            <a:ext cx="3240000" cy="1296000"/>
          </a:xfrm>
        </p:spPr>
        <p:txBody>
          <a:bodyPr>
            <a:normAutofit/>
          </a:bodyPr>
          <a:lstStyle>
            <a:lvl1pPr>
              <a:lnSpc>
                <a:spcPts val="2551"/>
              </a:lnSpc>
              <a:defRPr sz="1400" b="0">
                <a:solidFill>
                  <a:schemeClr val="tx2"/>
                </a:solidFill>
              </a:defRPr>
            </a:lvl1pPr>
            <a:lvl2pPr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tx2"/>
                </a:solidFill>
              </a:defRPr>
            </a:lvl3pPr>
            <a:lvl4pPr>
              <a:defRPr b="0">
                <a:solidFill>
                  <a:schemeClr val="tx2"/>
                </a:solidFill>
              </a:defRPr>
            </a:lvl4pPr>
            <a:lvl5pPr>
              <a:defRPr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Auteur</a:t>
            </a:r>
          </a:p>
          <a:p>
            <a:pPr lvl="0"/>
            <a:r>
              <a:rPr lang="nl-NL" dirty="0"/>
              <a:t>00 maand 0000</a:t>
            </a: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78" y="6025981"/>
            <a:ext cx="1296000" cy="95359"/>
          </a:xfrm>
          <a:prstGeom prst="rect">
            <a:avLst/>
          </a:prstGeom>
        </p:spPr>
      </p:pic>
      <p:grpSp>
        <p:nvGrpSpPr>
          <p:cNvPr id="16" name="Group 4"/>
          <p:cNvGrpSpPr>
            <a:grpSpLocks noChangeAspect="1"/>
          </p:cNvGrpSpPr>
          <p:nvPr userDrawn="1"/>
        </p:nvGrpSpPr>
        <p:grpSpPr bwMode="gray">
          <a:xfrm>
            <a:off x="431800" y="331788"/>
            <a:ext cx="11339513" cy="49212"/>
            <a:chOff x="272" y="209"/>
            <a:chExt cx="7143" cy="31"/>
          </a:xfrm>
        </p:grpSpPr>
        <p:sp>
          <p:nvSpPr>
            <p:cNvPr id="17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272" y="209"/>
              <a:ext cx="7143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5"/>
            <p:cNvSpPr>
              <a:spLocks/>
            </p:cNvSpPr>
            <p:nvPr userDrawn="1"/>
          </p:nvSpPr>
          <p:spPr bwMode="gray">
            <a:xfrm>
              <a:off x="272" y="209"/>
              <a:ext cx="31" cy="32"/>
            </a:xfrm>
            <a:custGeom>
              <a:avLst/>
              <a:gdLst>
                <a:gd name="T0" fmla="*/ 28 w 58"/>
                <a:gd name="T1" fmla="*/ 58 h 58"/>
                <a:gd name="T2" fmla="*/ 18 w 58"/>
                <a:gd name="T3" fmla="*/ 56 h 58"/>
                <a:gd name="T4" fmla="*/ 8 w 58"/>
                <a:gd name="T5" fmla="*/ 50 h 58"/>
                <a:gd name="T6" fmla="*/ 2 w 58"/>
                <a:gd name="T7" fmla="*/ 40 h 58"/>
                <a:gd name="T8" fmla="*/ 0 w 58"/>
                <a:gd name="T9" fmla="*/ 29 h 58"/>
                <a:gd name="T10" fmla="*/ 8 w 58"/>
                <a:gd name="T11" fmla="*/ 9 h 58"/>
                <a:gd name="T12" fmla="*/ 18 w 58"/>
                <a:gd name="T13" fmla="*/ 2 h 58"/>
                <a:gd name="T14" fmla="*/ 40 w 58"/>
                <a:gd name="T15" fmla="*/ 2 h 58"/>
                <a:gd name="T16" fmla="*/ 49 w 58"/>
                <a:gd name="T17" fmla="*/ 9 h 58"/>
                <a:gd name="T18" fmla="*/ 58 w 58"/>
                <a:gd name="T19" fmla="*/ 29 h 58"/>
                <a:gd name="T20" fmla="*/ 56 w 58"/>
                <a:gd name="T21" fmla="*/ 40 h 58"/>
                <a:gd name="T22" fmla="*/ 49 w 58"/>
                <a:gd name="T23" fmla="*/ 50 h 58"/>
                <a:gd name="T24" fmla="*/ 40 w 58"/>
                <a:gd name="T25" fmla="*/ 56 h 58"/>
                <a:gd name="T26" fmla="*/ 28 w 58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28" y="58"/>
                  </a:moveTo>
                  <a:cubicBezTo>
                    <a:pt x="25" y="58"/>
                    <a:pt x="21" y="58"/>
                    <a:pt x="18" y="56"/>
                  </a:cubicBezTo>
                  <a:cubicBezTo>
                    <a:pt x="14" y="55"/>
                    <a:pt x="11" y="52"/>
                    <a:pt x="8" y="50"/>
                  </a:cubicBezTo>
                  <a:cubicBezTo>
                    <a:pt x="5" y="47"/>
                    <a:pt x="3" y="44"/>
                    <a:pt x="2" y="40"/>
                  </a:cubicBezTo>
                  <a:cubicBezTo>
                    <a:pt x="0" y="37"/>
                    <a:pt x="0" y="33"/>
                    <a:pt x="0" y="29"/>
                  </a:cubicBezTo>
                  <a:cubicBezTo>
                    <a:pt x="0" y="22"/>
                    <a:pt x="2" y="14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4" y="0"/>
                    <a:pt x="33" y="0"/>
                    <a:pt x="40" y="2"/>
                  </a:cubicBezTo>
                  <a:cubicBezTo>
                    <a:pt x="43" y="4"/>
                    <a:pt x="46" y="6"/>
                    <a:pt x="49" y="9"/>
                  </a:cubicBezTo>
                  <a:cubicBezTo>
                    <a:pt x="54" y="14"/>
                    <a:pt x="58" y="22"/>
                    <a:pt x="58" y="29"/>
                  </a:cubicBezTo>
                  <a:cubicBezTo>
                    <a:pt x="58" y="33"/>
                    <a:pt x="57" y="37"/>
                    <a:pt x="56" y="40"/>
                  </a:cubicBezTo>
                  <a:cubicBezTo>
                    <a:pt x="54" y="44"/>
                    <a:pt x="52" y="47"/>
                    <a:pt x="49" y="50"/>
                  </a:cubicBezTo>
                  <a:cubicBezTo>
                    <a:pt x="46" y="52"/>
                    <a:pt x="43" y="55"/>
                    <a:pt x="40" y="56"/>
                  </a:cubicBezTo>
                  <a:cubicBezTo>
                    <a:pt x="36" y="58"/>
                    <a:pt x="32" y="58"/>
                    <a:pt x="28" y="58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6"/>
            <p:cNvSpPr>
              <a:spLocks noEditPoints="1"/>
            </p:cNvSpPr>
            <p:nvPr userDrawn="1"/>
          </p:nvSpPr>
          <p:spPr bwMode="gray">
            <a:xfrm>
              <a:off x="365" y="209"/>
              <a:ext cx="7050" cy="32"/>
            </a:xfrm>
            <a:custGeom>
              <a:avLst/>
              <a:gdLst>
                <a:gd name="T0" fmla="*/ 1421 w 13111"/>
                <a:gd name="T1" fmla="*/ 0 h 58"/>
                <a:gd name="T2" fmla="*/ 1276 w 13111"/>
                <a:gd name="T3" fmla="*/ 29 h 58"/>
                <a:gd name="T4" fmla="*/ 1073 w 13111"/>
                <a:gd name="T5" fmla="*/ 58 h 58"/>
                <a:gd name="T6" fmla="*/ 870 w 13111"/>
                <a:gd name="T7" fmla="*/ 29 h 58"/>
                <a:gd name="T8" fmla="*/ 551 w 13111"/>
                <a:gd name="T9" fmla="*/ 0 h 58"/>
                <a:gd name="T10" fmla="*/ 406 w 13111"/>
                <a:gd name="T11" fmla="*/ 29 h 58"/>
                <a:gd name="T12" fmla="*/ 203 w 13111"/>
                <a:gd name="T13" fmla="*/ 58 h 58"/>
                <a:gd name="T14" fmla="*/ 0 w 13111"/>
                <a:gd name="T15" fmla="*/ 29 h 58"/>
                <a:gd name="T16" fmla="*/ 3684 w 13111"/>
                <a:gd name="T17" fmla="*/ 0 h 58"/>
                <a:gd name="T18" fmla="*/ 3538 w 13111"/>
                <a:gd name="T19" fmla="*/ 29 h 58"/>
                <a:gd name="T20" fmla="*/ 3336 w 13111"/>
                <a:gd name="T21" fmla="*/ 58 h 58"/>
                <a:gd name="T22" fmla="*/ 3132 w 13111"/>
                <a:gd name="T23" fmla="*/ 29 h 58"/>
                <a:gd name="T24" fmla="*/ 2813 w 13111"/>
                <a:gd name="T25" fmla="*/ 0 h 58"/>
                <a:gd name="T26" fmla="*/ 2668 w 13111"/>
                <a:gd name="T27" fmla="*/ 29 h 58"/>
                <a:gd name="T28" fmla="*/ 2465 w 13111"/>
                <a:gd name="T29" fmla="*/ 58 h 58"/>
                <a:gd name="T30" fmla="*/ 2262 w 13111"/>
                <a:gd name="T31" fmla="*/ 29 h 58"/>
                <a:gd name="T32" fmla="*/ 1943 w 13111"/>
                <a:gd name="T33" fmla="*/ 0 h 58"/>
                <a:gd name="T34" fmla="*/ 1798 w 13111"/>
                <a:gd name="T35" fmla="*/ 29 h 58"/>
                <a:gd name="T36" fmla="*/ 6468 w 13111"/>
                <a:gd name="T37" fmla="*/ 58 h 58"/>
                <a:gd name="T38" fmla="*/ 6265 w 13111"/>
                <a:gd name="T39" fmla="*/ 29 h 58"/>
                <a:gd name="T40" fmla="*/ 5946 w 13111"/>
                <a:gd name="T41" fmla="*/ 0 h 58"/>
                <a:gd name="T42" fmla="*/ 5801 w 13111"/>
                <a:gd name="T43" fmla="*/ 29 h 58"/>
                <a:gd name="T44" fmla="*/ 5598 w 13111"/>
                <a:gd name="T45" fmla="*/ 58 h 58"/>
                <a:gd name="T46" fmla="*/ 5395 w 13111"/>
                <a:gd name="T47" fmla="*/ 29 h 58"/>
                <a:gd name="T48" fmla="*/ 5076 w 13111"/>
                <a:gd name="T49" fmla="*/ 0 h 58"/>
                <a:gd name="T50" fmla="*/ 4931 w 13111"/>
                <a:gd name="T51" fmla="*/ 29 h 58"/>
                <a:gd name="T52" fmla="*/ 4728 w 13111"/>
                <a:gd name="T53" fmla="*/ 58 h 58"/>
                <a:gd name="T54" fmla="*/ 4524 w 13111"/>
                <a:gd name="T55" fmla="*/ 29 h 58"/>
                <a:gd name="T56" fmla="*/ 4206 w 13111"/>
                <a:gd name="T57" fmla="*/ 0 h 58"/>
                <a:gd name="T58" fmla="*/ 4060 w 13111"/>
                <a:gd name="T59" fmla="*/ 29 h 58"/>
                <a:gd name="T60" fmla="*/ 8731 w 13111"/>
                <a:gd name="T61" fmla="*/ 58 h 58"/>
                <a:gd name="T62" fmla="*/ 8528 w 13111"/>
                <a:gd name="T63" fmla="*/ 29 h 58"/>
                <a:gd name="T64" fmla="*/ 8208 w 13111"/>
                <a:gd name="T65" fmla="*/ 0 h 58"/>
                <a:gd name="T66" fmla="*/ 8064 w 13111"/>
                <a:gd name="T67" fmla="*/ 29 h 58"/>
                <a:gd name="T68" fmla="*/ 7860 w 13111"/>
                <a:gd name="T69" fmla="*/ 58 h 58"/>
                <a:gd name="T70" fmla="*/ 7657 w 13111"/>
                <a:gd name="T71" fmla="*/ 29 h 58"/>
                <a:gd name="T72" fmla="*/ 7338 w 13111"/>
                <a:gd name="T73" fmla="*/ 0 h 58"/>
                <a:gd name="T74" fmla="*/ 7193 w 13111"/>
                <a:gd name="T75" fmla="*/ 29 h 58"/>
                <a:gd name="T76" fmla="*/ 6990 w 13111"/>
                <a:gd name="T77" fmla="*/ 58 h 58"/>
                <a:gd name="T78" fmla="*/ 6787 w 13111"/>
                <a:gd name="T79" fmla="*/ 29 h 58"/>
                <a:gd name="T80" fmla="*/ 10819 w 13111"/>
                <a:gd name="T81" fmla="*/ 0 h 58"/>
                <a:gd name="T82" fmla="*/ 10674 w 13111"/>
                <a:gd name="T83" fmla="*/ 29 h 58"/>
                <a:gd name="T84" fmla="*/ 10471 w 13111"/>
                <a:gd name="T85" fmla="*/ 58 h 58"/>
                <a:gd name="T86" fmla="*/ 10268 w 13111"/>
                <a:gd name="T87" fmla="*/ 29 h 58"/>
                <a:gd name="T88" fmla="*/ 9949 w 13111"/>
                <a:gd name="T89" fmla="*/ 0 h 58"/>
                <a:gd name="T90" fmla="*/ 9804 w 13111"/>
                <a:gd name="T91" fmla="*/ 29 h 58"/>
                <a:gd name="T92" fmla="*/ 9601 w 13111"/>
                <a:gd name="T93" fmla="*/ 58 h 58"/>
                <a:gd name="T94" fmla="*/ 9398 w 13111"/>
                <a:gd name="T95" fmla="*/ 29 h 58"/>
                <a:gd name="T96" fmla="*/ 9079 w 13111"/>
                <a:gd name="T97" fmla="*/ 0 h 58"/>
                <a:gd name="T98" fmla="*/ 8934 w 13111"/>
                <a:gd name="T99" fmla="*/ 29 h 58"/>
                <a:gd name="T100" fmla="*/ 13082 w 13111"/>
                <a:gd name="T101" fmla="*/ 58 h 58"/>
                <a:gd name="T102" fmla="*/ 12878 w 13111"/>
                <a:gd name="T103" fmla="*/ 29 h 58"/>
                <a:gd name="T104" fmla="*/ 12560 w 13111"/>
                <a:gd name="T105" fmla="*/ 0 h 58"/>
                <a:gd name="T106" fmla="*/ 12414 w 13111"/>
                <a:gd name="T107" fmla="*/ 29 h 58"/>
                <a:gd name="T108" fmla="*/ 12212 w 13111"/>
                <a:gd name="T109" fmla="*/ 58 h 58"/>
                <a:gd name="T110" fmla="*/ 12008 w 13111"/>
                <a:gd name="T111" fmla="*/ 29 h 58"/>
                <a:gd name="T112" fmla="*/ 11689 w 13111"/>
                <a:gd name="T113" fmla="*/ 0 h 58"/>
                <a:gd name="T114" fmla="*/ 11544 w 13111"/>
                <a:gd name="T115" fmla="*/ 29 h 58"/>
                <a:gd name="T116" fmla="*/ 11341 w 13111"/>
                <a:gd name="T117" fmla="*/ 58 h 58"/>
                <a:gd name="T118" fmla="*/ 11138 w 13111"/>
                <a:gd name="T11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11" h="58">
                  <a:moveTo>
                    <a:pt x="1566" y="29"/>
                  </a:moveTo>
                  <a:cubicBezTo>
                    <a:pt x="1566" y="13"/>
                    <a:pt x="1579" y="0"/>
                    <a:pt x="1595" y="0"/>
                  </a:cubicBezTo>
                  <a:cubicBezTo>
                    <a:pt x="1595" y="0"/>
                    <a:pt x="1595" y="0"/>
                    <a:pt x="1595" y="0"/>
                  </a:cubicBezTo>
                  <a:cubicBezTo>
                    <a:pt x="1611" y="0"/>
                    <a:pt x="1624" y="13"/>
                    <a:pt x="1624" y="29"/>
                  </a:cubicBezTo>
                  <a:cubicBezTo>
                    <a:pt x="1624" y="29"/>
                    <a:pt x="1624" y="29"/>
                    <a:pt x="1624" y="29"/>
                  </a:cubicBezTo>
                  <a:cubicBezTo>
                    <a:pt x="1624" y="45"/>
                    <a:pt x="1611" y="58"/>
                    <a:pt x="1595" y="58"/>
                  </a:cubicBezTo>
                  <a:cubicBezTo>
                    <a:pt x="1595" y="58"/>
                    <a:pt x="1595" y="58"/>
                    <a:pt x="1595" y="58"/>
                  </a:cubicBezTo>
                  <a:cubicBezTo>
                    <a:pt x="1579" y="58"/>
                    <a:pt x="1566" y="45"/>
                    <a:pt x="1566" y="29"/>
                  </a:cubicBezTo>
                  <a:close/>
                  <a:moveTo>
                    <a:pt x="1392" y="29"/>
                  </a:moveTo>
                  <a:cubicBezTo>
                    <a:pt x="1392" y="13"/>
                    <a:pt x="1405" y="0"/>
                    <a:pt x="1421" y="0"/>
                  </a:cubicBezTo>
                  <a:cubicBezTo>
                    <a:pt x="1421" y="0"/>
                    <a:pt x="1421" y="0"/>
                    <a:pt x="1421" y="0"/>
                  </a:cubicBezTo>
                  <a:cubicBezTo>
                    <a:pt x="1437" y="0"/>
                    <a:pt x="1450" y="13"/>
                    <a:pt x="1450" y="29"/>
                  </a:cubicBezTo>
                  <a:cubicBezTo>
                    <a:pt x="1450" y="29"/>
                    <a:pt x="1450" y="29"/>
                    <a:pt x="1450" y="29"/>
                  </a:cubicBezTo>
                  <a:cubicBezTo>
                    <a:pt x="1450" y="45"/>
                    <a:pt x="1437" y="58"/>
                    <a:pt x="1421" y="58"/>
                  </a:cubicBezTo>
                  <a:cubicBezTo>
                    <a:pt x="1421" y="58"/>
                    <a:pt x="1421" y="58"/>
                    <a:pt x="1421" y="58"/>
                  </a:cubicBezTo>
                  <a:cubicBezTo>
                    <a:pt x="1405" y="58"/>
                    <a:pt x="1392" y="45"/>
                    <a:pt x="1392" y="29"/>
                  </a:cubicBezTo>
                  <a:close/>
                  <a:moveTo>
                    <a:pt x="1218" y="29"/>
                  </a:moveTo>
                  <a:cubicBezTo>
                    <a:pt x="1218" y="13"/>
                    <a:pt x="1231" y="0"/>
                    <a:pt x="1247" y="0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1263" y="0"/>
                    <a:pt x="1276" y="13"/>
                    <a:pt x="1276" y="29"/>
                  </a:cubicBezTo>
                  <a:cubicBezTo>
                    <a:pt x="1276" y="29"/>
                    <a:pt x="1276" y="29"/>
                    <a:pt x="1276" y="29"/>
                  </a:cubicBezTo>
                  <a:cubicBezTo>
                    <a:pt x="1276" y="45"/>
                    <a:pt x="1263" y="58"/>
                    <a:pt x="1247" y="58"/>
                  </a:cubicBezTo>
                  <a:cubicBezTo>
                    <a:pt x="1247" y="58"/>
                    <a:pt x="1247" y="58"/>
                    <a:pt x="1247" y="58"/>
                  </a:cubicBezTo>
                  <a:cubicBezTo>
                    <a:pt x="1231" y="58"/>
                    <a:pt x="1218" y="45"/>
                    <a:pt x="1218" y="29"/>
                  </a:cubicBezTo>
                  <a:close/>
                  <a:moveTo>
                    <a:pt x="1044" y="29"/>
                  </a:moveTo>
                  <a:cubicBezTo>
                    <a:pt x="1044" y="13"/>
                    <a:pt x="1057" y="0"/>
                    <a:pt x="1073" y="0"/>
                  </a:cubicBezTo>
                  <a:cubicBezTo>
                    <a:pt x="1073" y="0"/>
                    <a:pt x="1073" y="0"/>
                    <a:pt x="1073" y="0"/>
                  </a:cubicBezTo>
                  <a:cubicBezTo>
                    <a:pt x="1089" y="0"/>
                    <a:pt x="1102" y="13"/>
                    <a:pt x="1102" y="29"/>
                  </a:cubicBezTo>
                  <a:cubicBezTo>
                    <a:pt x="1102" y="29"/>
                    <a:pt x="1102" y="29"/>
                    <a:pt x="1102" y="29"/>
                  </a:cubicBezTo>
                  <a:cubicBezTo>
                    <a:pt x="1102" y="45"/>
                    <a:pt x="1089" y="58"/>
                    <a:pt x="1073" y="58"/>
                  </a:cubicBezTo>
                  <a:cubicBezTo>
                    <a:pt x="1073" y="58"/>
                    <a:pt x="1073" y="58"/>
                    <a:pt x="1073" y="58"/>
                  </a:cubicBezTo>
                  <a:cubicBezTo>
                    <a:pt x="1057" y="58"/>
                    <a:pt x="1044" y="45"/>
                    <a:pt x="1044" y="29"/>
                  </a:cubicBezTo>
                  <a:close/>
                  <a:moveTo>
                    <a:pt x="870" y="29"/>
                  </a:moveTo>
                  <a:cubicBezTo>
                    <a:pt x="870" y="13"/>
                    <a:pt x="883" y="0"/>
                    <a:pt x="899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15" y="0"/>
                    <a:pt x="928" y="13"/>
                    <a:pt x="928" y="29"/>
                  </a:cubicBezTo>
                  <a:cubicBezTo>
                    <a:pt x="928" y="29"/>
                    <a:pt x="928" y="29"/>
                    <a:pt x="928" y="29"/>
                  </a:cubicBezTo>
                  <a:cubicBezTo>
                    <a:pt x="928" y="45"/>
                    <a:pt x="915" y="58"/>
                    <a:pt x="899" y="58"/>
                  </a:cubicBezTo>
                  <a:cubicBezTo>
                    <a:pt x="899" y="58"/>
                    <a:pt x="899" y="58"/>
                    <a:pt x="899" y="58"/>
                  </a:cubicBezTo>
                  <a:cubicBezTo>
                    <a:pt x="883" y="58"/>
                    <a:pt x="870" y="45"/>
                    <a:pt x="870" y="29"/>
                  </a:cubicBezTo>
                  <a:close/>
                  <a:moveTo>
                    <a:pt x="696" y="29"/>
                  </a:moveTo>
                  <a:cubicBezTo>
                    <a:pt x="696" y="13"/>
                    <a:pt x="709" y="0"/>
                    <a:pt x="72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41" y="0"/>
                    <a:pt x="754" y="13"/>
                    <a:pt x="754" y="29"/>
                  </a:cubicBezTo>
                  <a:cubicBezTo>
                    <a:pt x="754" y="29"/>
                    <a:pt x="754" y="29"/>
                    <a:pt x="754" y="29"/>
                  </a:cubicBezTo>
                  <a:cubicBezTo>
                    <a:pt x="754" y="45"/>
                    <a:pt x="741" y="58"/>
                    <a:pt x="725" y="58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709" y="58"/>
                    <a:pt x="696" y="45"/>
                    <a:pt x="696" y="29"/>
                  </a:cubicBezTo>
                  <a:close/>
                  <a:moveTo>
                    <a:pt x="522" y="29"/>
                  </a:moveTo>
                  <a:cubicBezTo>
                    <a:pt x="522" y="13"/>
                    <a:pt x="535" y="0"/>
                    <a:pt x="551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67" y="0"/>
                    <a:pt x="580" y="13"/>
                    <a:pt x="580" y="29"/>
                  </a:cubicBezTo>
                  <a:cubicBezTo>
                    <a:pt x="580" y="29"/>
                    <a:pt x="580" y="29"/>
                    <a:pt x="580" y="29"/>
                  </a:cubicBezTo>
                  <a:cubicBezTo>
                    <a:pt x="580" y="45"/>
                    <a:pt x="567" y="58"/>
                    <a:pt x="551" y="58"/>
                  </a:cubicBezTo>
                  <a:cubicBezTo>
                    <a:pt x="551" y="58"/>
                    <a:pt x="551" y="58"/>
                    <a:pt x="551" y="58"/>
                  </a:cubicBezTo>
                  <a:cubicBezTo>
                    <a:pt x="535" y="58"/>
                    <a:pt x="522" y="45"/>
                    <a:pt x="522" y="29"/>
                  </a:cubicBezTo>
                  <a:close/>
                  <a:moveTo>
                    <a:pt x="348" y="29"/>
                  </a:moveTo>
                  <a:cubicBezTo>
                    <a:pt x="348" y="13"/>
                    <a:pt x="360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93" y="0"/>
                    <a:pt x="406" y="13"/>
                    <a:pt x="406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6" y="45"/>
                    <a:pt x="393" y="58"/>
                    <a:pt x="377" y="58"/>
                  </a:cubicBezTo>
                  <a:cubicBezTo>
                    <a:pt x="377" y="58"/>
                    <a:pt x="377" y="58"/>
                    <a:pt x="377" y="58"/>
                  </a:cubicBezTo>
                  <a:cubicBezTo>
                    <a:pt x="360" y="58"/>
                    <a:pt x="348" y="45"/>
                    <a:pt x="348" y="29"/>
                  </a:cubicBezTo>
                  <a:close/>
                  <a:moveTo>
                    <a:pt x="174" y="29"/>
                  </a:moveTo>
                  <a:cubicBezTo>
                    <a:pt x="174" y="13"/>
                    <a:pt x="186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9" y="0"/>
                    <a:pt x="232" y="13"/>
                    <a:pt x="232" y="29"/>
                  </a:cubicBezTo>
                  <a:cubicBezTo>
                    <a:pt x="232" y="29"/>
                    <a:pt x="232" y="29"/>
                    <a:pt x="232" y="29"/>
                  </a:cubicBezTo>
                  <a:cubicBezTo>
                    <a:pt x="232" y="45"/>
                    <a:pt x="219" y="58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186" y="58"/>
                    <a:pt x="174" y="45"/>
                    <a:pt x="174" y="29"/>
                  </a:cubicBezTo>
                  <a:close/>
                  <a:moveTo>
                    <a:pt x="0" y="29"/>
                  </a:moveTo>
                  <a:cubicBezTo>
                    <a:pt x="0" y="13"/>
                    <a:pt x="12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12" y="58"/>
                    <a:pt x="0" y="45"/>
                    <a:pt x="0" y="29"/>
                  </a:cubicBezTo>
                  <a:close/>
                  <a:moveTo>
                    <a:pt x="3828" y="29"/>
                  </a:moveTo>
                  <a:cubicBezTo>
                    <a:pt x="3828" y="13"/>
                    <a:pt x="3842" y="0"/>
                    <a:pt x="3858" y="0"/>
                  </a:cubicBezTo>
                  <a:cubicBezTo>
                    <a:pt x="3858" y="0"/>
                    <a:pt x="3858" y="0"/>
                    <a:pt x="3858" y="0"/>
                  </a:cubicBezTo>
                  <a:cubicBezTo>
                    <a:pt x="3874" y="0"/>
                    <a:pt x="3886" y="13"/>
                    <a:pt x="3886" y="29"/>
                  </a:cubicBezTo>
                  <a:cubicBezTo>
                    <a:pt x="3886" y="29"/>
                    <a:pt x="3886" y="29"/>
                    <a:pt x="3886" y="29"/>
                  </a:cubicBezTo>
                  <a:cubicBezTo>
                    <a:pt x="3886" y="45"/>
                    <a:pt x="3874" y="58"/>
                    <a:pt x="3858" y="58"/>
                  </a:cubicBezTo>
                  <a:cubicBezTo>
                    <a:pt x="3858" y="58"/>
                    <a:pt x="3858" y="58"/>
                    <a:pt x="3858" y="58"/>
                  </a:cubicBezTo>
                  <a:cubicBezTo>
                    <a:pt x="3842" y="58"/>
                    <a:pt x="3828" y="45"/>
                    <a:pt x="3828" y="29"/>
                  </a:cubicBezTo>
                  <a:close/>
                  <a:moveTo>
                    <a:pt x="3654" y="29"/>
                  </a:moveTo>
                  <a:cubicBezTo>
                    <a:pt x="3654" y="13"/>
                    <a:pt x="3667" y="0"/>
                    <a:pt x="3684" y="0"/>
                  </a:cubicBezTo>
                  <a:cubicBezTo>
                    <a:pt x="3684" y="0"/>
                    <a:pt x="3684" y="0"/>
                    <a:pt x="3684" y="0"/>
                  </a:cubicBezTo>
                  <a:cubicBezTo>
                    <a:pt x="3700" y="0"/>
                    <a:pt x="3712" y="13"/>
                    <a:pt x="3712" y="29"/>
                  </a:cubicBezTo>
                  <a:cubicBezTo>
                    <a:pt x="3712" y="29"/>
                    <a:pt x="3712" y="29"/>
                    <a:pt x="3712" y="29"/>
                  </a:cubicBezTo>
                  <a:cubicBezTo>
                    <a:pt x="3712" y="45"/>
                    <a:pt x="3700" y="58"/>
                    <a:pt x="3684" y="58"/>
                  </a:cubicBezTo>
                  <a:cubicBezTo>
                    <a:pt x="3684" y="58"/>
                    <a:pt x="3684" y="58"/>
                    <a:pt x="3684" y="58"/>
                  </a:cubicBezTo>
                  <a:cubicBezTo>
                    <a:pt x="3667" y="58"/>
                    <a:pt x="3654" y="45"/>
                    <a:pt x="3654" y="29"/>
                  </a:cubicBezTo>
                  <a:close/>
                  <a:moveTo>
                    <a:pt x="3480" y="29"/>
                  </a:moveTo>
                  <a:cubicBezTo>
                    <a:pt x="3480" y="13"/>
                    <a:pt x="3493" y="0"/>
                    <a:pt x="3509" y="0"/>
                  </a:cubicBezTo>
                  <a:cubicBezTo>
                    <a:pt x="3509" y="0"/>
                    <a:pt x="3509" y="0"/>
                    <a:pt x="3509" y="0"/>
                  </a:cubicBezTo>
                  <a:cubicBezTo>
                    <a:pt x="3526" y="0"/>
                    <a:pt x="3538" y="13"/>
                    <a:pt x="3538" y="29"/>
                  </a:cubicBezTo>
                  <a:cubicBezTo>
                    <a:pt x="3538" y="29"/>
                    <a:pt x="3538" y="29"/>
                    <a:pt x="3538" y="29"/>
                  </a:cubicBezTo>
                  <a:cubicBezTo>
                    <a:pt x="3538" y="45"/>
                    <a:pt x="3526" y="58"/>
                    <a:pt x="3509" y="58"/>
                  </a:cubicBezTo>
                  <a:cubicBezTo>
                    <a:pt x="3509" y="58"/>
                    <a:pt x="3509" y="58"/>
                    <a:pt x="3509" y="58"/>
                  </a:cubicBezTo>
                  <a:cubicBezTo>
                    <a:pt x="3493" y="58"/>
                    <a:pt x="3480" y="45"/>
                    <a:pt x="3480" y="29"/>
                  </a:cubicBezTo>
                  <a:close/>
                  <a:moveTo>
                    <a:pt x="3306" y="29"/>
                  </a:moveTo>
                  <a:cubicBezTo>
                    <a:pt x="3306" y="13"/>
                    <a:pt x="3319" y="0"/>
                    <a:pt x="3335" y="0"/>
                  </a:cubicBezTo>
                  <a:cubicBezTo>
                    <a:pt x="3335" y="0"/>
                    <a:pt x="3335" y="0"/>
                    <a:pt x="3335" y="0"/>
                  </a:cubicBezTo>
                  <a:cubicBezTo>
                    <a:pt x="3352" y="0"/>
                    <a:pt x="3364" y="13"/>
                    <a:pt x="3364" y="29"/>
                  </a:cubicBezTo>
                  <a:cubicBezTo>
                    <a:pt x="3364" y="29"/>
                    <a:pt x="3364" y="29"/>
                    <a:pt x="3364" y="29"/>
                  </a:cubicBezTo>
                  <a:cubicBezTo>
                    <a:pt x="3364" y="45"/>
                    <a:pt x="3352" y="58"/>
                    <a:pt x="3336" y="58"/>
                  </a:cubicBezTo>
                  <a:cubicBezTo>
                    <a:pt x="3336" y="58"/>
                    <a:pt x="3336" y="58"/>
                    <a:pt x="3336" y="58"/>
                  </a:cubicBezTo>
                  <a:cubicBezTo>
                    <a:pt x="3319" y="58"/>
                    <a:pt x="3306" y="45"/>
                    <a:pt x="3306" y="29"/>
                  </a:cubicBezTo>
                  <a:close/>
                  <a:moveTo>
                    <a:pt x="3132" y="29"/>
                  </a:moveTo>
                  <a:cubicBezTo>
                    <a:pt x="3132" y="13"/>
                    <a:pt x="3145" y="0"/>
                    <a:pt x="3161" y="0"/>
                  </a:cubicBezTo>
                  <a:cubicBezTo>
                    <a:pt x="3161" y="0"/>
                    <a:pt x="3161" y="0"/>
                    <a:pt x="3161" y="0"/>
                  </a:cubicBezTo>
                  <a:cubicBezTo>
                    <a:pt x="3177" y="0"/>
                    <a:pt x="3190" y="13"/>
                    <a:pt x="3190" y="29"/>
                  </a:cubicBezTo>
                  <a:cubicBezTo>
                    <a:pt x="3190" y="29"/>
                    <a:pt x="3190" y="29"/>
                    <a:pt x="3190" y="29"/>
                  </a:cubicBezTo>
                  <a:cubicBezTo>
                    <a:pt x="3190" y="45"/>
                    <a:pt x="3177" y="58"/>
                    <a:pt x="3161" y="58"/>
                  </a:cubicBezTo>
                  <a:cubicBezTo>
                    <a:pt x="3161" y="58"/>
                    <a:pt x="3161" y="58"/>
                    <a:pt x="3161" y="58"/>
                  </a:cubicBezTo>
                  <a:cubicBezTo>
                    <a:pt x="3145" y="58"/>
                    <a:pt x="3132" y="45"/>
                    <a:pt x="3132" y="29"/>
                  </a:cubicBezTo>
                  <a:close/>
                  <a:moveTo>
                    <a:pt x="2958" y="29"/>
                  </a:moveTo>
                  <a:cubicBezTo>
                    <a:pt x="2958" y="13"/>
                    <a:pt x="2971" y="0"/>
                    <a:pt x="2987" y="0"/>
                  </a:cubicBezTo>
                  <a:cubicBezTo>
                    <a:pt x="2987" y="0"/>
                    <a:pt x="2987" y="0"/>
                    <a:pt x="2987" y="0"/>
                  </a:cubicBezTo>
                  <a:cubicBezTo>
                    <a:pt x="3003" y="0"/>
                    <a:pt x="3016" y="13"/>
                    <a:pt x="3016" y="29"/>
                  </a:cubicBezTo>
                  <a:cubicBezTo>
                    <a:pt x="3016" y="29"/>
                    <a:pt x="3016" y="29"/>
                    <a:pt x="3016" y="29"/>
                  </a:cubicBezTo>
                  <a:cubicBezTo>
                    <a:pt x="3016" y="45"/>
                    <a:pt x="3003" y="58"/>
                    <a:pt x="2987" y="58"/>
                  </a:cubicBezTo>
                  <a:cubicBezTo>
                    <a:pt x="2987" y="58"/>
                    <a:pt x="2987" y="58"/>
                    <a:pt x="2987" y="58"/>
                  </a:cubicBezTo>
                  <a:cubicBezTo>
                    <a:pt x="2971" y="58"/>
                    <a:pt x="2958" y="45"/>
                    <a:pt x="2958" y="29"/>
                  </a:cubicBezTo>
                  <a:close/>
                  <a:moveTo>
                    <a:pt x="2784" y="29"/>
                  </a:moveTo>
                  <a:cubicBezTo>
                    <a:pt x="2784" y="13"/>
                    <a:pt x="2797" y="0"/>
                    <a:pt x="2813" y="0"/>
                  </a:cubicBezTo>
                  <a:cubicBezTo>
                    <a:pt x="2813" y="0"/>
                    <a:pt x="2813" y="0"/>
                    <a:pt x="2813" y="0"/>
                  </a:cubicBezTo>
                  <a:cubicBezTo>
                    <a:pt x="2829" y="0"/>
                    <a:pt x="2842" y="13"/>
                    <a:pt x="2842" y="29"/>
                  </a:cubicBezTo>
                  <a:cubicBezTo>
                    <a:pt x="2842" y="29"/>
                    <a:pt x="2842" y="29"/>
                    <a:pt x="2842" y="29"/>
                  </a:cubicBezTo>
                  <a:cubicBezTo>
                    <a:pt x="2842" y="45"/>
                    <a:pt x="2829" y="58"/>
                    <a:pt x="2813" y="58"/>
                  </a:cubicBezTo>
                  <a:cubicBezTo>
                    <a:pt x="2813" y="58"/>
                    <a:pt x="2813" y="58"/>
                    <a:pt x="2813" y="58"/>
                  </a:cubicBezTo>
                  <a:cubicBezTo>
                    <a:pt x="2797" y="58"/>
                    <a:pt x="2784" y="45"/>
                    <a:pt x="2784" y="29"/>
                  </a:cubicBezTo>
                  <a:close/>
                  <a:moveTo>
                    <a:pt x="2610" y="29"/>
                  </a:moveTo>
                  <a:cubicBezTo>
                    <a:pt x="2610" y="13"/>
                    <a:pt x="2623" y="0"/>
                    <a:pt x="2639" y="0"/>
                  </a:cubicBezTo>
                  <a:cubicBezTo>
                    <a:pt x="2639" y="0"/>
                    <a:pt x="2639" y="0"/>
                    <a:pt x="2639" y="0"/>
                  </a:cubicBezTo>
                  <a:cubicBezTo>
                    <a:pt x="2655" y="0"/>
                    <a:pt x="2668" y="13"/>
                    <a:pt x="2668" y="29"/>
                  </a:cubicBezTo>
                  <a:cubicBezTo>
                    <a:pt x="2668" y="29"/>
                    <a:pt x="2668" y="29"/>
                    <a:pt x="2668" y="29"/>
                  </a:cubicBezTo>
                  <a:cubicBezTo>
                    <a:pt x="2668" y="45"/>
                    <a:pt x="2655" y="58"/>
                    <a:pt x="2639" y="58"/>
                  </a:cubicBezTo>
                  <a:cubicBezTo>
                    <a:pt x="2639" y="58"/>
                    <a:pt x="2639" y="58"/>
                    <a:pt x="2639" y="58"/>
                  </a:cubicBezTo>
                  <a:cubicBezTo>
                    <a:pt x="2623" y="58"/>
                    <a:pt x="2610" y="45"/>
                    <a:pt x="2610" y="29"/>
                  </a:cubicBezTo>
                  <a:close/>
                  <a:moveTo>
                    <a:pt x="2436" y="29"/>
                  </a:moveTo>
                  <a:cubicBezTo>
                    <a:pt x="2436" y="13"/>
                    <a:pt x="2449" y="0"/>
                    <a:pt x="2465" y="0"/>
                  </a:cubicBezTo>
                  <a:cubicBezTo>
                    <a:pt x="2465" y="0"/>
                    <a:pt x="2465" y="0"/>
                    <a:pt x="2465" y="0"/>
                  </a:cubicBezTo>
                  <a:cubicBezTo>
                    <a:pt x="2481" y="0"/>
                    <a:pt x="2494" y="13"/>
                    <a:pt x="2494" y="29"/>
                  </a:cubicBezTo>
                  <a:cubicBezTo>
                    <a:pt x="2494" y="29"/>
                    <a:pt x="2494" y="29"/>
                    <a:pt x="2494" y="29"/>
                  </a:cubicBezTo>
                  <a:cubicBezTo>
                    <a:pt x="2494" y="45"/>
                    <a:pt x="2481" y="58"/>
                    <a:pt x="2465" y="58"/>
                  </a:cubicBezTo>
                  <a:cubicBezTo>
                    <a:pt x="2465" y="58"/>
                    <a:pt x="2465" y="58"/>
                    <a:pt x="2465" y="58"/>
                  </a:cubicBezTo>
                  <a:cubicBezTo>
                    <a:pt x="2449" y="58"/>
                    <a:pt x="2436" y="45"/>
                    <a:pt x="2436" y="29"/>
                  </a:cubicBezTo>
                  <a:close/>
                  <a:moveTo>
                    <a:pt x="2262" y="29"/>
                  </a:moveTo>
                  <a:cubicBezTo>
                    <a:pt x="2262" y="13"/>
                    <a:pt x="2275" y="0"/>
                    <a:pt x="2291" y="0"/>
                  </a:cubicBezTo>
                  <a:cubicBezTo>
                    <a:pt x="2291" y="0"/>
                    <a:pt x="2291" y="0"/>
                    <a:pt x="2291" y="0"/>
                  </a:cubicBezTo>
                  <a:cubicBezTo>
                    <a:pt x="2307" y="0"/>
                    <a:pt x="2320" y="13"/>
                    <a:pt x="2320" y="29"/>
                  </a:cubicBezTo>
                  <a:cubicBezTo>
                    <a:pt x="2320" y="29"/>
                    <a:pt x="2320" y="29"/>
                    <a:pt x="2320" y="29"/>
                  </a:cubicBezTo>
                  <a:cubicBezTo>
                    <a:pt x="2320" y="45"/>
                    <a:pt x="2307" y="58"/>
                    <a:pt x="2291" y="58"/>
                  </a:cubicBezTo>
                  <a:cubicBezTo>
                    <a:pt x="2291" y="58"/>
                    <a:pt x="2291" y="58"/>
                    <a:pt x="2291" y="58"/>
                  </a:cubicBezTo>
                  <a:cubicBezTo>
                    <a:pt x="2275" y="58"/>
                    <a:pt x="2262" y="45"/>
                    <a:pt x="2262" y="29"/>
                  </a:cubicBezTo>
                  <a:close/>
                  <a:moveTo>
                    <a:pt x="2088" y="29"/>
                  </a:moveTo>
                  <a:cubicBezTo>
                    <a:pt x="2088" y="13"/>
                    <a:pt x="2101" y="0"/>
                    <a:pt x="2117" y="0"/>
                  </a:cubicBezTo>
                  <a:cubicBezTo>
                    <a:pt x="2117" y="0"/>
                    <a:pt x="2117" y="0"/>
                    <a:pt x="2117" y="0"/>
                  </a:cubicBezTo>
                  <a:cubicBezTo>
                    <a:pt x="2133" y="0"/>
                    <a:pt x="2146" y="13"/>
                    <a:pt x="2146" y="29"/>
                  </a:cubicBezTo>
                  <a:cubicBezTo>
                    <a:pt x="2146" y="29"/>
                    <a:pt x="2146" y="29"/>
                    <a:pt x="2146" y="29"/>
                  </a:cubicBezTo>
                  <a:cubicBezTo>
                    <a:pt x="2146" y="45"/>
                    <a:pt x="2133" y="58"/>
                    <a:pt x="2117" y="58"/>
                  </a:cubicBezTo>
                  <a:cubicBezTo>
                    <a:pt x="2117" y="58"/>
                    <a:pt x="2117" y="58"/>
                    <a:pt x="2117" y="58"/>
                  </a:cubicBezTo>
                  <a:cubicBezTo>
                    <a:pt x="2101" y="58"/>
                    <a:pt x="2088" y="45"/>
                    <a:pt x="2088" y="29"/>
                  </a:cubicBezTo>
                  <a:close/>
                  <a:moveTo>
                    <a:pt x="1914" y="29"/>
                  </a:moveTo>
                  <a:cubicBezTo>
                    <a:pt x="1914" y="13"/>
                    <a:pt x="1927" y="0"/>
                    <a:pt x="1943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59" y="0"/>
                    <a:pt x="1972" y="13"/>
                    <a:pt x="1972" y="29"/>
                  </a:cubicBezTo>
                  <a:cubicBezTo>
                    <a:pt x="1972" y="29"/>
                    <a:pt x="1972" y="29"/>
                    <a:pt x="1972" y="29"/>
                  </a:cubicBezTo>
                  <a:cubicBezTo>
                    <a:pt x="1972" y="45"/>
                    <a:pt x="1959" y="58"/>
                    <a:pt x="1943" y="58"/>
                  </a:cubicBezTo>
                  <a:cubicBezTo>
                    <a:pt x="1943" y="58"/>
                    <a:pt x="1943" y="58"/>
                    <a:pt x="1943" y="58"/>
                  </a:cubicBezTo>
                  <a:cubicBezTo>
                    <a:pt x="1927" y="58"/>
                    <a:pt x="1914" y="45"/>
                    <a:pt x="1914" y="29"/>
                  </a:cubicBezTo>
                  <a:close/>
                  <a:moveTo>
                    <a:pt x="1740" y="29"/>
                  </a:moveTo>
                  <a:cubicBezTo>
                    <a:pt x="1740" y="13"/>
                    <a:pt x="1753" y="0"/>
                    <a:pt x="1769" y="0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85" y="0"/>
                    <a:pt x="1798" y="13"/>
                    <a:pt x="1798" y="29"/>
                  </a:cubicBezTo>
                  <a:cubicBezTo>
                    <a:pt x="1798" y="29"/>
                    <a:pt x="1798" y="29"/>
                    <a:pt x="1798" y="29"/>
                  </a:cubicBezTo>
                  <a:cubicBezTo>
                    <a:pt x="1798" y="45"/>
                    <a:pt x="1785" y="58"/>
                    <a:pt x="1769" y="58"/>
                  </a:cubicBezTo>
                  <a:cubicBezTo>
                    <a:pt x="1769" y="58"/>
                    <a:pt x="1769" y="58"/>
                    <a:pt x="1769" y="58"/>
                  </a:cubicBezTo>
                  <a:cubicBezTo>
                    <a:pt x="1753" y="58"/>
                    <a:pt x="1740" y="45"/>
                    <a:pt x="1740" y="29"/>
                  </a:cubicBezTo>
                  <a:close/>
                  <a:moveTo>
                    <a:pt x="6439" y="29"/>
                  </a:moveTo>
                  <a:cubicBezTo>
                    <a:pt x="6439" y="13"/>
                    <a:pt x="6452" y="0"/>
                    <a:pt x="6468" y="0"/>
                  </a:cubicBezTo>
                  <a:cubicBezTo>
                    <a:pt x="6468" y="0"/>
                    <a:pt x="6468" y="0"/>
                    <a:pt x="6468" y="0"/>
                  </a:cubicBezTo>
                  <a:cubicBezTo>
                    <a:pt x="6484" y="0"/>
                    <a:pt x="6497" y="13"/>
                    <a:pt x="6497" y="29"/>
                  </a:cubicBezTo>
                  <a:cubicBezTo>
                    <a:pt x="6497" y="29"/>
                    <a:pt x="6497" y="29"/>
                    <a:pt x="6497" y="29"/>
                  </a:cubicBezTo>
                  <a:cubicBezTo>
                    <a:pt x="6497" y="45"/>
                    <a:pt x="6484" y="58"/>
                    <a:pt x="6468" y="58"/>
                  </a:cubicBezTo>
                  <a:cubicBezTo>
                    <a:pt x="6468" y="58"/>
                    <a:pt x="6468" y="58"/>
                    <a:pt x="6468" y="58"/>
                  </a:cubicBezTo>
                  <a:cubicBezTo>
                    <a:pt x="6452" y="58"/>
                    <a:pt x="6439" y="45"/>
                    <a:pt x="6439" y="29"/>
                  </a:cubicBezTo>
                  <a:close/>
                  <a:moveTo>
                    <a:pt x="6265" y="29"/>
                  </a:moveTo>
                  <a:cubicBezTo>
                    <a:pt x="6265" y="13"/>
                    <a:pt x="6278" y="0"/>
                    <a:pt x="6294" y="0"/>
                  </a:cubicBezTo>
                  <a:cubicBezTo>
                    <a:pt x="6294" y="0"/>
                    <a:pt x="6294" y="0"/>
                    <a:pt x="6294" y="0"/>
                  </a:cubicBezTo>
                  <a:cubicBezTo>
                    <a:pt x="6310" y="0"/>
                    <a:pt x="6323" y="13"/>
                    <a:pt x="6323" y="29"/>
                  </a:cubicBezTo>
                  <a:cubicBezTo>
                    <a:pt x="6323" y="29"/>
                    <a:pt x="6323" y="29"/>
                    <a:pt x="6323" y="29"/>
                  </a:cubicBezTo>
                  <a:cubicBezTo>
                    <a:pt x="6323" y="45"/>
                    <a:pt x="6310" y="58"/>
                    <a:pt x="6294" y="58"/>
                  </a:cubicBezTo>
                  <a:cubicBezTo>
                    <a:pt x="6294" y="58"/>
                    <a:pt x="6294" y="58"/>
                    <a:pt x="6294" y="58"/>
                  </a:cubicBezTo>
                  <a:cubicBezTo>
                    <a:pt x="6278" y="58"/>
                    <a:pt x="6265" y="45"/>
                    <a:pt x="6265" y="29"/>
                  </a:cubicBezTo>
                  <a:close/>
                  <a:moveTo>
                    <a:pt x="6091" y="29"/>
                  </a:moveTo>
                  <a:cubicBezTo>
                    <a:pt x="6091" y="13"/>
                    <a:pt x="6104" y="0"/>
                    <a:pt x="6120" y="0"/>
                  </a:cubicBezTo>
                  <a:cubicBezTo>
                    <a:pt x="6120" y="0"/>
                    <a:pt x="6120" y="0"/>
                    <a:pt x="6120" y="0"/>
                  </a:cubicBezTo>
                  <a:cubicBezTo>
                    <a:pt x="6136" y="0"/>
                    <a:pt x="6149" y="13"/>
                    <a:pt x="6149" y="29"/>
                  </a:cubicBezTo>
                  <a:cubicBezTo>
                    <a:pt x="6149" y="29"/>
                    <a:pt x="6149" y="29"/>
                    <a:pt x="6149" y="29"/>
                  </a:cubicBezTo>
                  <a:cubicBezTo>
                    <a:pt x="6149" y="45"/>
                    <a:pt x="6136" y="58"/>
                    <a:pt x="6120" y="58"/>
                  </a:cubicBezTo>
                  <a:cubicBezTo>
                    <a:pt x="6120" y="58"/>
                    <a:pt x="6120" y="58"/>
                    <a:pt x="6120" y="58"/>
                  </a:cubicBezTo>
                  <a:cubicBezTo>
                    <a:pt x="6104" y="58"/>
                    <a:pt x="6091" y="45"/>
                    <a:pt x="6091" y="29"/>
                  </a:cubicBezTo>
                  <a:close/>
                  <a:moveTo>
                    <a:pt x="5917" y="29"/>
                  </a:moveTo>
                  <a:cubicBezTo>
                    <a:pt x="5917" y="13"/>
                    <a:pt x="5930" y="0"/>
                    <a:pt x="5946" y="0"/>
                  </a:cubicBezTo>
                  <a:cubicBezTo>
                    <a:pt x="5946" y="0"/>
                    <a:pt x="5946" y="0"/>
                    <a:pt x="5946" y="0"/>
                  </a:cubicBezTo>
                  <a:cubicBezTo>
                    <a:pt x="5962" y="0"/>
                    <a:pt x="5975" y="13"/>
                    <a:pt x="5975" y="29"/>
                  </a:cubicBezTo>
                  <a:cubicBezTo>
                    <a:pt x="5975" y="29"/>
                    <a:pt x="5975" y="29"/>
                    <a:pt x="5975" y="29"/>
                  </a:cubicBezTo>
                  <a:cubicBezTo>
                    <a:pt x="5975" y="45"/>
                    <a:pt x="5962" y="58"/>
                    <a:pt x="5946" y="58"/>
                  </a:cubicBezTo>
                  <a:cubicBezTo>
                    <a:pt x="5946" y="58"/>
                    <a:pt x="5946" y="58"/>
                    <a:pt x="5946" y="58"/>
                  </a:cubicBezTo>
                  <a:cubicBezTo>
                    <a:pt x="5930" y="58"/>
                    <a:pt x="5917" y="45"/>
                    <a:pt x="5917" y="29"/>
                  </a:cubicBezTo>
                  <a:close/>
                  <a:moveTo>
                    <a:pt x="5743" y="29"/>
                  </a:moveTo>
                  <a:cubicBezTo>
                    <a:pt x="5743" y="13"/>
                    <a:pt x="5756" y="0"/>
                    <a:pt x="5772" y="0"/>
                  </a:cubicBezTo>
                  <a:cubicBezTo>
                    <a:pt x="5772" y="0"/>
                    <a:pt x="5772" y="0"/>
                    <a:pt x="5772" y="0"/>
                  </a:cubicBezTo>
                  <a:cubicBezTo>
                    <a:pt x="5788" y="0"/>
                    <a:pt x="5801" y="13"/>
                    <a:pt x="5801" y="29"/>
                  </a:cubicBezTo>
                  <a:cubicBezTo>
                    <a:pt x="5801" y="29"/>
                    <a:pt x="5801" y="29"/>
                    <a:pt x="5801" y="29"/>
                  </a:cubicBezTo>
                  <a:cubicBezTo>
                    <a:pt x="5801" y="45"/>
                    <a:pt x="5788" y="58"/>
                    <a:pt x="5772" y="58"/>
                  </a:cubicBezTo>
                  <a:cubicBezTo>
                    <a:pt x="5772" y="58"/>
                    <a:pt x="5772" y="58"/>
                    <a:pt x="5772" y="58"/>
                  </a:cubicBezTo>
                  <a:cubicBezTo>
                    <a:pt x="5756" y="58"/>
                    <a:pt x="5743" y="45"/>
                    <a:pt x="5743" y="29"/>
                  </a:cubicBezTo>
                  <a:close/>
                  <a:moveTo>
                    <a:pt x="5569" y="29"/>
                  </a:moveTo>
                  <a:cubicBezTo>
                    <a:pt x="5569" y="13"/>
                    <a:pt x="5582" y="0"/>
                    <a:pt x="5598" y="0"/>
                  </a:cubicBezTo>
                  <a:cubicBezTo>
                    <a:pt x="5598" y="0"/>
                    <a:pt x="5598" y="0"/>
                    <a:pt x="5598" y="0"/>
                  </a:cubicBezTo>
                  <a:cubicBezTo>
                    <a:pt x="5614" y="0"/>
                    <a:pt x="5627" y="13"/>
                    <a:pt x="5627" y="29"/>
                  </a:cubicBezTo>
                  <a:cubicBezTo>
                    <a:pt x="5627" y="29"/>
                    <a:pt x="5627" y="29"/>
                    <a:pt x="5627" y="29"/>
                  </a:cubicBezTo>
                  <a:cubicBezTo>
                    <a:pt x="5627" y="45"/>
                    <a:pt x="5614" y="58"/>
                    <a:pt x="5598" y="58"/>
                  </a:cubicBezTo>
                  <a:cubicBezTo>
                    <a:pt x="5598" y="58"/>
                    <a:pt x="5598" y="58"/>
                    <a:pt x="5598" y="58"/>
                  </a:cubicBezTo>
                  <a:cubicBezTo>
                    <a:pt x="5582" y="58"/>
                    <a:pt x="5569" y="45"/>
                    <a:pt x="5569" y="29"/>
                  </a:cubicBezTo>
                  <a:close/>
                  <a:moveTo>
                    <a:pt x="5395" y="29"/>
                  </a:moveTo>
                  <a:cubicBezTo>
                    <a:pt x="5395" y="13"/>
                    <a:pt x="5408" y="0"/>
                    <a:pt x="5424" y="0"/>
                  </a:cubicBezTo>
                  <a:cubicBezTo>
                    <a:pt x="5424" y="0"/>
                    <a:pt x="5424" y="0"/>
                    <a:pt x="5424" y="0"/>
                  </a:cubicBezTo>
                  <a:cubicBezTo>
                    <a:pt x="5440" y="0"/>
                    <a:pt x="5453" y="13"/>
                    <a:pt x="5453" y="29"/>
                  </a:cubicBezTo>
                  <a:cubicBezTo>
                    <a:pt x="5453" y="29"/>
                    <a:pt x="5453" y="29"/>
                    <a:pt x="5453" y="29"/>
                  </a:cubicBezTo>
                  <a:cubicBezTo>
                    <a:pt x="5453" y="45"/>
                    <a:pt x="5440" y="58"/>
                    <a:pt x="5424" y="58"/>
                  </a:cubicBezTo>
                  <a:cubicBezTo>
                    <a:pt x="5424" y="58"/>
                    <a:pt x="5424" y="58"/>
                    <a:pt x="5424" y="58"/>
                  </a:cubicBezTo>
                  <a:cubicBezTo>
                    <a:pt x="5408" y="58"/>
                    <a:pt x="5395" y="45"/>
                    <a:pt x="5395" y="29"/>
                  </a:cubicBezTo>
                  <a:close/>
                  <a:moveTo>
                    <a:pt x="5221" y="29"/>
                  </a:moveTo>
                  <a:cubicBezTo>
                    <a:pt x="5221" y="13"/>
                    <a:pt x="5234" y="0"/>
                    <a:pt x="5250" y="0"/>
                  </a:cubicBezTo>
                  <a:cubicBezTo>
                    <a:pt x="5250" y="0"/>
                    <a:pt x="5250" y="0"/>
                    <a:pt x="5250" y="0"/>
                  </a:cubicBezTo>
                  <a:cubicBezTo>
                    <a:pt x="5266" y="0"/>
                    <a:pt x="5279" y="13"/>
                    <a:pt x="5279" y="29"/>
                  </a:cubicBezTo>
                  <a:cubicBezTo>
                    <a:pt x="5279" y="29"/>
                    <a:pt x="5279" y="29"/>
                    <a:pt x="5279" y="29"/>
                  </a:cubicBezTo>
                  <a:cubicBezTo>
                    <a:pt x="5279" y="45"/>
                    <a:pt x="5266" y="58"/>
                    <a:pt x="5250" y="58"/>
                  </a:cubicBezTo>
                  <a:cubicBezTo>
                    <a:pt x="5250" y="58"/>
                    <a:pt x="5250" y="58"/>
                    <a:pt x="5250" y="58"/>
                  </a:cubicBezTo>
                  <a:cubicBezTo>
                    <a:pt x="5234" y="58"/>
                    <a:pt x="5221" y="45"/>
                    <a:pt x="5221" y="29"/>
                  </a:cubicBezTo>
                  <a:close/>
                  <a:moveTo>
                    <a:pt x="5047" y="29"/>
                  </a:moveTo>
                  <a:cubicBezTo>
                    <a:pt x="5047" y="13"/>
                    <a:pt x="5060" y="0"/>
                    <a:pt x="5076" y="0"/>
                  </a:cubicBezTo>
                  <a:cubicBezTo>
                    <a:pt x="5076" y="0"/>
                    <a:pt x="5076" y="0"/>
                    <a:pt x="5076" y="0"/>
                  </a:cubicBezTo>
                  <a:cubicBezTo>
                    <a:pt x="5092" y="0"/>
                    <a:pt x="5105" y="13"/>
                    <a:pt x="5105" y="29"/>
                  </a:cubicBezTo>
                  <a:cubicBezTo>
                    <a:pt x="5105" y="29"/>
                    <a:pt x="5105" y="29"/>
                    <a:pt x="5105" y="29"/>
                  </a:cubicBezTo>
                  <a:cubicBezTo>
                    <a:pt x="5105" y="45"/>
                    <a:pt x="5092" y="58"/>
                    <a:pt x="5076" y="58"/>
                  </a:cubicBezTo>
                  <a:cubicBezTo>
                    <a:pt x="5076" y="58"/>
                    <a:pt x="5076" y="58"/>
                    <a:pt x="5076" y="58"/>
                  </a:cubicBezTo>
                  <a:cubicBezTo>
                    <a:pt x="5060" y="58"/>
                    <a:pt x="5047" y="45"/>
                    <a:pt x="5047" y="29"/>
                  </a:cubicBezTo>
                  <a:close/>
                  <a:moveTo>
                    <a:pt x="4873" y="29"/>
                  </a:moveTo>
                  <a:cubicBezTo>
                    <a:pt x="4873" y="13"/>
                    <a:pt x="4886" y="0"/>
                    <a:pt x="4902" y="0"/>
                  </a:cubicBezTo>
                  <a:cubicBezTo>
                    <a:pt x="4902" y="0"/>
                    <a:pt x="4902" y="0"/>
                    <a:pt x="4902" y="0"/>
                  </a:cubicBezTo>
                  <a:cubicBezTo>
                    <a:pt x="4918" y="0"/>
                    <a:pt x="4931" y="13"/>
                    <a:pt x="4931" y="29"/>
                  </a:cubicBezTo>
                  <a:cubicBezTo>
                    <a:pt x="4931" y="29"/>
                    <a:pt x="4931" y="29"/>
                    <a:pt x="4931" y="29"/>
                  </a:cubicBezTo>
                  <a:cubicBezTo>
                    <a:pt x="4931" y="45"/>
                    <a:pt x="4918" y="58"/>
                    <a:pt x="4902" y="58"/>
                  </a:cubicBezTo>
                  <a:cubicBezTo>
                    <a:pt x="4902" y="58"/>
                    <a:pt x="4902" y="58"/>
                    <a:pt x="4902" y="58"/>
                  </a:cubicBezTo>
                  <a:cubicBezTo>
                    <a:pt x="4886" y="58"/>
                    <a:pt x="4873" y="45"/>
                    <a:pt x="4873" y="29"/>
                  </a:cubicBezTo>
                  <a:close/>
                  <a:moveTo>
                    <a:pt x="4698" y="29"/>
                  </a:moveTo>
                  <a:cubicBezTo>
                    <a:pt x="4698" y="13"/>
                    <a:pt x="4712" y="0"/>
                    <a:pt x="4728" y="0"/>
                  </a:cubicBezTo>
                  <a:cubicBezTo>
                    <a:pt x="4728" y="0"/>
                    <a:pt x="4728" y="0"/>
                    <a:pt x="4728" y="0"/>
                  </a:cubicBezTo>
                  <a:cubicBezTo>
                    <a:pt x="4744" y="0"/>
                    <a:pt x="4757" y="13"/>
                    <a:pt x="4757" y="29"/>
                  </a:cubicBezTo>
                  <a:cubicBezTo>
                    <a:pt x="4757" y="29"/>
                    <a:pt x="4757" y="29"/>
                    <a:pt x="4757" y="29"/>
                  </a:cubicBezTo>
                  <a:cubicBezTo>
                    <a:pt x="4757" y="45"/>
                    <a:pt x="4744" y="58"/>
                    <a:pt x="4728" y="58"/>
                  </a:cubicBezTo>
                  <a:cubicBezTo>
                    <a:pt x="4728" y="58"/>
                    <a:pt x="4728" y="58"/>
                    <a:pt x="4728" y="58"/>
                  </a:cubicBezTo>
                  <a:cubicBezTo>
                    <a:pt x="4712" y="58"/>
                    <a:pt x="4698" y="45"/>
                    <a:pt x="4698" y="29"/>
                  </a:cubicBezTo>
                  <a:close/>
                  <a:moveTo>
                    <a:pt x="4524" y="29"/>
                  </a:moveTo>
                  <a:cubicBezTo>
                    <a:pt x="4524" y="13"/>
                    <a:pt x="4538" y="0"/>
                    <a:pt x="4554" y="0"/>
                  </a:cubicBezTo>
                  <a:cubicBezTo>
                    <a:pt x="4554" y="0"/>
                    <a:pt x="4554" y="0"/>
                    <a:pt x="4554" y="0"/>
                  </a:cubicBezTo>
                  <a:cubicBezTo>
                    <a:pt x="4570" y="0"/>
                    <a:pt x="4583" y="13"/>
                    <a:pt x="4583" y="29"/>
                  </a:cubicBezTo>
                  <a:cubicBezTo>
                    <a:pt x="4583" y="29"/>
                    <a:pt x="4583" y="29"/>
                    <a:pt x="4583" y="29"/>
                  </a:cubicBezTo>
                  <a:cubicBezTo>
                    <a:pt x="4583" y="45"/>
                    <a:pt x="4570" y="58"/>
                    <a:pt x="4554" y="58"/>
                  </a:cubicBezTo>
                  <a:cubicBezTo>
                    <a:pt x="4554" y="58"/>
                    <a:pt x="4554" y="58"/>
                    <a:pt x="4554" y="58"/>
                  </a:cubicBezTo>
                  <a:cubicBezTo>
                    <a:pt x="4538" y="58"/>
                    <a:pt x="4524" y="45"/>
                    <a:pt x="4524" y="29"/>
                  </a:cubicBezTo>
                  <a:close/>
                  <a:moveTo>
                    <a:pt x="4350" y="29"/>
                  </a:moveTo>
                  <a:cubicBezTo>
                    <a:pt x="4350" y="13"/>
                    <a:pt x="4364" y="0"/>
                    <a:pt x="4380" y="0"/>
                  </a:cubicBezTo>
                  <a:cubicBezTo>
                    <a:pt x="4380" y="0"/>
                    <a:pt x="4380" y="0"/>
                    <a:pt x="4380" y="0"/>
                  </a:cubicBezTo>
                  <a:cubicBezTo>
                    <a:pt x="4396" y="0"/>
                    <a:pt x="4409" y="13"/>
                    <a:pt x="4409" y="29"/>
                  </a:cubicBezTo>
                  <a:cubicBezTo>
                    <a:pt x="4409" y="29"/>
                    <a:pt x="4409" y="29"/>
                    <a:pt x="4409" y="29"/>
                  </a:cubicBezTo>
                  <a:cubicBezTo>
                    <a:pt x="4409" y="45"/>
                    <a:pt x="4396" y="58"/>
                    <a:pt x="4380" y="58"/>
                  </a:cubicBezTo>
                  <a:cubicBezTo>
                    <a:pt x="4380" y="58"/>
                    <a:pt x="4380" y="58"/>
                    <a:pt x="4380" y="58"/>
                  </a:cubicBezTo>
                  <a:cubicBezTo>
                    <a:pt x="4364" y="58"/>
                    <a:pt x="4350" y="45"/>
                    <a:pt x="4350" y="29"/>
                  </a:cubicBezTo>
                  <a:close/>
                  <a:moveTo>
                    <a:pt x="4176" y="29"/>
                  </a:moveTo>
                  <a:cubicBezTo>
                    <a:pt x="4176" y="13"/>
                    <a:pt x="4190" y="0"/>
                    <a:pt x="4206" y="0"/>
                  </a:cubicBezTo>
                  <a:cubicBezTo>
                    <a:pt x="4206" y="0"/>
                    <a:pt x="4206" y="0"/>
                    <a:pt x="4206" y="0"/>
                  </a:cubicBezTo>
                  <a:cubicBezTo>
                    <a:pt x="4222" y="0"/>
                    <a:pt x="4235" y="13"/>
                    <a:pt x="4235" y="29"/>
                  </a:cubicBezTo>
                  <a:cubicBezTo>
                    <a:pt x="4235" y="29"/>
                    <a:pt x="4235" y="29"/>
                    <a:pt x="4235" y="29"/>
                  </a:cubicBezTo>
                  <a:cubicBezTo>
                    <a:pt x="4235" y="45"/>
                    <a:pt x="4222" y="58"/>
                    <a:pt x="4206" y="58"/>
                  </a:cubicBezTo>
                  <a:cubicBezTo>
                    <a:pt x="4206" y="58"/>
                    <a:pt x="4206" y="58"/>
                    <a:pt x="4206" y="58"/>
                  </a:cubicBezTo>
                  <a:cubicBezTo>
                    <a:pt x="4190" y="58"/>
                    <a:pt x="4176" y="45"/>
                    <a:pt x="4176" y="29"/>
                  </a:cubicBezTo>
                  <a:close/>
                  <a:moveTo>
                    <a:pt x="4002" y="29"/>
                  </a:moveTo>
                  <a:cubicBezTo>
                    <a:pt x="4002" y="13"/>
                    <a:pt x="4016" y="0"/>
                    <a:pt x="4032" y="0"/>
                  </a:cubicBezTo>
                  <a:cubicBezTo>
                    <a:pt x="4032" y="0"/>
                    <a:pt x="4032" y="0"/>
                    <a:pt x="4032" y="0"/>
                  </a:cubicBezTo>
                  <a:cubicBezTo>
                    <a:pt x="4048" y="0"/>
                    <a:pt x="4060" y="13"/>
                    <a:pt x="4060" y="29"/>
                  </a:cubicBezTo>
                  <a:cubicBezTo>
                    <a:pt x="4060" y="29"/>
                    <a:pt x="4060" y="29"/>
                    <a:pt x="4060" y="29"/>
                  </a:cubicBezTo>
                  <a:cubicBezTo>
                    <a:pt x="4060" y="45"/>
                    <a:pt x="4048" y="58"/>
                    <a:pt x="4032" y="58"/>
                  </a:cubicBezTo>
                  <a:cubicBezTo>
                    <a:pt x="4032" y="58"/>
                    <a:pt x="4032" y="58"/>
                    <a:pt x="4032" y="58"/>
                  </a:cubicBezTo>
                  <a:cubicBezTo>
                    <a:pt x="4016" y="58"/>
                    <a:pt x="4002" y="45"/>
                    <a:pt x="4002" y="29"/>
                  </a:cubicBezTo>
                  <a:close/>
                  <a:moveTo>
                    <a:pt x="8702" y="29"/>
                  </a:moveTo>
                  <a:cubicBezTo>
                    <a:pt x="8702" y="13"/>
                    <a:pt x="8714" y="0"/>
                    <a:pt x="8731" y="0"/>
                  </a:cubicBezTo>
                  <a:cubicBezTo>
                    <a:pt x="8731" y="0"/>
                    <a:pt x="8731" y="0"/>
                    <a:pt x="8731" y="0"/>
                  </a:cubicBezTo>
                  <a:cubicBezTo>
                    <a:pt x="8747" y="0"/>
                    <a:pt x="8760" y="13"/>
                    <a:pt x="8760" y="29"/>
                  </a:cubicBezTo>
                  <a:cubicBezTo>
                    <a:pt x="8760" y="29"/>
                    <a:pt x="8760" y="29"/>
                    <a:pt x="8760" y="29"/>
                  </a:cubicBezTo>
                  <a:cubicBezTo>
                    <a:pt x="8760" y="45"/>
                    <a:pt x="8747" y="58"/>
                    <a:pt x="8731" y="58"/>
                  </a:cubicBezTo>
                  <a:cubicBezTo>
                    <a:pt x="8731" y="58"/>
                    <a:pt x="8731" y="58"/>
                    <a:pt x="8731" y="58"/>
                  </a:cubicBezTo>
                  <a:cubicBezTo>
                    <a:pt x="8714" y="58"/>
                    <a:pt x="8702" y="45"/>
                    <a:pt x="8702" y="29"/>
                  </a:cubicBezTo>
                  <a:close/>
                  <a:moveTo>
                    <a:pt x="8528" y="29"/>
                  </a:moveTo>
                  <a:cubicBezTo>
                    <a:pt x="8528" y="13"/>
                    <a:pt x="8540" y="0"/>
                    <a:pt x="8556" y="0"/>
                  </a:cubicBezTo>
                  <a:cubicBezTo>
                    <a:pt x="8556" y="0"/>
                    <a:pt x="8556" y="0"/>
                    <a:pt x="8556" y="0"/>
                  </a:cubicBezTo>
                  <a:cubicBezTo>
                    <a:pt x="8572" y="0"/>
                    <a:pt x="8586" y="13"/>
                    <a:pt x="8586" y="29"/>
                  </a:cubicBezTo>
                  <a:cubicBezTo>
                    <a:pt x="8586" y="29"/>
                    <a:pt x="8586" y="29"/>
                    <a:pt x="8586" y="29"/>
                  </a:cubicBezTo>
                  <a:cubicBezTo>
                    <a:pt x="8586" y="45"/>
                    <a:pt x="8572" y="58"/>
                    <a:pt x="8556" y="58"/>
                  </a:cubicBezTo>
                  <a:cubicBezTo>
                    <a:pt x="8556" y="58"/>
                    <a:pt x="8556" y="58"/>
                    <a:pt x="8556" y="58"/>
                  </a:cubicBezTo>
                  <a:cubicBezTo>
                    <a:pt x="8540" y="58"/>
                    <a:pt x="8528" y="45"/>
                    <a:pt x="8528" y="29"/>
                  </a:cubicBezTo>
                  <a:close/>
                  <a:moveTo>
                    <a:pt x="8354" y="29"/>
                  </a:moveTo>
                  <a:cubicBezTo>
                    <a:pt x="8354" y="13"/>
                    <a:pt x="8366" y="0"/>
                    <a:pt x="8382" y="0"/>
                  </a:cubicBezTo>
                  <a:cubicBezTo>
                    <a:pt x="8382" y="0"/>
                    <a:pt x="8382" y="0"/>
                    <a:pt x="8382" y="0"/>
                  </a:cubicBezTo>
                  <a:cubicBezTo>
                    <a:pt x="8398" y="0"/>
                    <a:pt x="8412" y="13"/>
                    <a:pt x="8412" y="29"/>
                  </a:cubicBezTo>
                  <a:cubicBezTo>
                    <a:pt x="8412" y="29"/>
                    <a:pt x="8412" y="29"/>
                    <a:pt x="8412" y="29"/>
                  </a:cubicBezTo>
                  <a:cubicBezTo>
                    <a:pt x="8412" y="45"/>
                    <a:pt x="8398" y="58"/>
                    <a:pt x="8382" y="58"/>
                  </a:cubicBezTo>
                  <a:cubicBezTo>
                    <a:pt x="8382" y="58"/>
                    <a:pt x="8382" y="58"/>
                    <a:pt x="8382" y="58"/>
                  </a:cubicBezTo>
                  <a:cubicBezTo>
                    <a:pt x="8366" y="58"/>
                    <a:pt x="8354" y="45"/>
                    <a:pt x="8354" y="29"/>
                  </a:cubicBezTo>
                  <a:close/>
                  <a:moveTo>
                    <a:pt x="8179" y="29"/>
                  </a:moveTo>
                  <a:cubicBezTo>
                    <a:pt x="8179" y="13"/>
                    <a:pt x="8192" y="0"/>
                    <a:pt x="8208" y="0"/>
                  </a:cubicBezTo>
                  <a:cubicBezTo>
                    <a:pt x="8208" y="0"/>
                    <a:pt x="8208" y="0"/>
                    <a:pt x="8208" y="0"/>
                  </a:cubicBezTo>
                  <a:cubicBezTo>
                    <a:pt x="8224" y="0"/>
                    <a:pt x="8238" y="13"/>
                    <a:pt x="8238" y="29"/>
                  </a:cubicBezTo>
                  <a:cubicBezTo>
                    <a:pt x="8238" y="29"/>
                    <a:pt x="8238" y="29"/>
                    <a:pt x="8238" y="29"/>
                  </a:cubicBezTo>
                  <a:cubicBezTo>
                    <a:pt x="8238" y="45"/>
                    <a:pt x="8224" y="58"/>
                    <a:pt x="8208" y="58"/>
                  </a:cubicBezTo>
                  <a:cubicBezTo>
                    <a:pt x="8208" y="58"/>
                    <a:pt x="8208" y="58"/>
                    <a:pt x="8208" y="58"/>
                  </a:cubicBezTo>
                  <a:cubicBezTo>
                    <a:pt x="8192" y="58"/>
                    <a:pt x="8179" y="45"/>
                    <a:pt x="8179" y="29"/>
                  </a:cubicBezTo>
                  <a:close/>
                  <a:moveTo>
                    <a:pt x="8005" y="29"/>
                  </a:moveTo>
                  <a:cubicBezTo>
                    <a:pt x="8005" y="13"/>
                    <a:pt x="8018" y="0"/>
                    <a:pt x="8034" y="0"/>
                  </a:cubicBezTo>
                  <a:cubicBezTo>
                    <a:pt x="8034" y="0"/>
                    <a:pt x="8034" y="0"/>
                    <a:pt x="8034" y="0"/>
                  </a:cubicBezTo>
                  <a:cubicBezTo>
                    <a:pt x="8050" y="0"/>
                    <a:pt x="8064" y="13"/>
                    <a:pt x="8064" y="29"/>
                  </a:cubicBezTo>
                  <a:cubicBezTo>
                    <a:pt x="8064" y="29"/>
                    <a:pt x="8064" y="29"/>
                    <a:pt x="8064" y="29"/>
                  </a:cubicBezTo>
                  <a:cubicBezTo>
                    <a:pt x="8064" y="45"/>
                    <a:pt x="8050" y="58"/>
                    <a:pt x="8034" y="58"/>
                  </a:cubicBezTo>
                  <a:cubicBezTo>
                    <a:pt x="8034" y="58"/>
                    <a:pt x="8034" y="58"/>
                    <a:pt x="8034" y="58"/>
                  </a:cubicBezTo>
                  <a:cubicBezTo>
                    <a:pt x="8018" y="58"/>
                    <a:pt x="8005" y="45"/>
                    <a:pt x="8005" y="29"/>
                  </a:cubicBezTo>
                  <a:close/>
                  <a:moveTo>
                    <a:pt x="7831" y="29"/>
                  </a:moveTo>
                  <a:cubicBezTo>
                    <a:pt x="7831" y="13"/>
                    <a:pt x="7844" y="0"/>
                    <a:pt x="7860" y="0"/>
                  </a:cubicBezTo>
                  <a:cubicBezTo>
                    <a:pt x="7860" y="0"/>
                    <a:pt x="7860" y="0"/>
                    <a:pt x="7860" y="0"/>
                  </a:cubicBezTo>
                  <a:cubicBezTo>
                    <a:pt x="7876" y="0"/>
                    <a:pt x="7890" y="13"/>
                    <a:pt x="7890" y="29"/>
                  </a:cubicBezTo>
                  <a:cubicBezTo>
                    <a:pt x="7890" y="29"/>
                    <a:pt x="7890" y="29"/>
                    <a:pt x="7890" y="29"/>
                  </a:cubicBezTo>
                  <a:cubicBezTo>
                    <a:pt x="7890" y="45"/>
                    <a:pt x="7876" y="58"/>
                    <a:pt x="7860" y="58"/>
                  </a:cubicBezTo>
                  <a:cubicBezTo>
                    <a:pt x="7860" y="58"/>
                    <a:pt x="7860" y="58"/>
                    <a:pt x="7860" y="58"/>
                  </a:cubicBezTo>
                  <a:cubicBezTo>
                    <a:pt x="7844" y="58"/>
                    <a:pt x="7831" y="45"/>
                    <a:pt x="7831" y="29"/>
                  </a:cubicBezTo>
                  <a:close/>
                  <a:moveTo>
                    <a:pt x="7657" y="29"/>
                  </a:moveTo>
                  <a:cubicBezTo>
                    <a:pt x="7657" y="13"/>
                    <a:pt x="7670" y="0"/>
                    <a:pt x="7686" y="0"/>
                  </a:cubicBezTo>
                  <a:cubicBezTo>
                    <a:pt x="7686" y="0"/>
                    <a:pt x="7686" y="0"/>
                    <a:pt x="7686" y="0"/>
                  </a:cubicBezTo>
                  <a:cubicBezTo>
                    <a:pt x="7702" y="0"/>
                    <a:pt x="7716" y="13"/>
                    <a:pt x="7716" y="29"/>
                  </a:cubicBezTo>
                  <a:cubicBezTo>
                    <a:pt x="7716" y="29"/>
                    <a:pt x="7716" y="29"/>
                    <a:pt x="7716" y="29"/>
                  </a:cubicBezTo>
                  <a:cubicBezTo>
                    <a:pt x="7716" y="45"/>
                    <a:pt x="7702" y="58"/>
                    <a:pt x="7686" y="58"/>
                  </a:cubicBezTo>
                  <a:cubicBezTo>
                    <a:pt x="7686" y="58"/>
                    <a:pt x="7686" y="58"/>
                    <a:pt x="7686" y="58"/>
                  </a:cubicBezTo>
                  <a:cubicBezTo>
                    <a:pt x="7670" y="58"/>
                    <a:pt x="7657" y="45"/>
                    <a:pt x="7657" y="29"/>
                  </a:cubicBezTo>
                  <a:close/>
                  <a:moveTo>
                    <a:pt x="7483" y="29"/>
                  </a:moveTo>
                  <a:cubicBezTo>
                    <a:pt x="7483" y="13"/>
                    <a:pt x="7496" y="0"/>
                    <a:pt x="7512" y="0"/>
                  </a:cubicBezTo>
                  <a:cubicBezTo>
                    <a:pt x="7512" y="0"/>
                    <a:pt x="7512" y="0"/>
                    <a:pt x="7512" y="0"/>
                  </a:cubicBezTo>
                  <a:cubicBezTo>
                    <a:pt x="7528" y="0"/>
                    <a:pt x="7542" y="13"/>
                    <a:pt x="7542" y="29"/>
                  </a:cubicBezTo>
                  <a:cubicBezTo>
                    <a:pt x="7542" y="29"/>
                    <a:pt x="7542" y="29"/>
                    <a:pt x="7542" y="29"/>
                  </a:cubicBezTo>
                  <a:cubicBezTo>
                    <a:pt x="7542" y="45"/>
                    <a:pt x="7528" y="58"/>
                    <a:pt x="7512" y="58"/>
                  </a:cubicBezTo>
                  <a:cubicBezTo>
                    <a:pt x="7512" y="58"/>
                    <a:pt x="7512" y="58"/>
                    <a:pt x="7512" y="58"/>
                  </a:cubicBezTo>
                  <a:cubicBezTo>
                    <a:pt x="7496" y="58"/>
                    <a:pt x="7483" y="45"/>
                    <a:pt x="7483" y="29"/>
                  </a:cubicBezTo>
                  <a:close/>
                  <a:moveTo>
                    <a:pt x="7309" y="29"/>
                  </a:moveTo>
                  <a:cubicBezTo>
                    <a:pt x="7309" y="13"/>
                    <a:pt x="7322" y="0"/>
                    <a:pt x="7338" y="0"/>
                  </a:cubicBezTo>
                  <a:cubicBezTo>
                    <a:pt x="7338" y="0"/>
                    <a:pt x="7338" y="0"/>
                    <a:pt x="7338" y="0"/>
                  </a:cubicBezTo>
                  <a:cubicBezTo>
                    <a:pt x="7354" y="0"/>
                    <a:pt x="7367" y="13"/>
                    <a:pt x="7367" y="29"/>
                  </a:cubicBezTo>
                  <a:cubicBezTo>
                    <a:pt x="7367" y="29"/>
                    <a:pt x="7367" y="29"/>
                    <a:pt x="7367" y="29"/>
                  </a:cubicBezTo>
                  <a:cubicBezTo>
                    <a:pt x="7367" y="45"/>
                    <a:pt x="7354" y="58"/>
                    <a:pt x="7338" y="58"/>
                  </a:cubicBezTo>
                  <a:cubicBezTo>
                    <a:pt x="7338" y="58"/>
                    <a:pt x="7338" y="58"/>
                    <a:pt x="7338" y="58"/>
                  </a:cubicBezTo>
                  <a:cubicBezTo>
                    <a:pt x="7322" y="58"/>
                    <a:pt x="7309" y="45"/>
                    <a:pt x="7309" y="29"/>
                  </a:cubicBezTo>
                  <a:close/>
                  <a:moveTo>
                    <a:pt x="7135" y="29"/>
                  </a:moveTo>
                  <a:cubicBezTo>
                    <a:pt x="7135" y="13"/>
                    <a:pt x="7148" y="0"/>
                    <a:pt x="7164" y="0"/>
                  </a:cubicBezTo>
                  <a:cubicBezTo>
                    <a:pt x="7164" y="0"/>
                    <a:pt x="7164" y="0"/>
                    <a:pt x="7164" y="0"/>
                  </a:cubicBezTo>
                  <a:cubicBezTo>
                    <a:pt x="7180" y="0"/>
                    <a:pt x="7193" y="13"/>
                    <a:pt x="7193" y="29"/>
                  </a:cubicBezTo>
                  <a:cubicBezTo>
                    <a:pt x="7193" y="29"/>
                    <a:pt x="7193" y="29"/>
                    <a:pt x="7193" y="29"/>
                  </a:cubicBezTo>
                  <a:cubicBezTo>
                    <a:pt x="7193" y="45"/>
                    <a:pt x="7180" y="58"/>
                    <a:pt x="7164" y="58"/>
                  </a:cubicBezTo>
                  <a:cubicBezTo>
                    <a:pt x="7164" y="58"/>
                    <a:pt x="7164" y="58"/>
                    <a:pt x="7164" y="58"/>
                  </a:cubicBezTo>
                  <a:cubicBezTo>
                    <a:pt x="7148" y="58"/>
                    <a:pt x="7135" y="45"/>
                    <a:pt x="7135" y="29"/>
                  </a:cubicBezTo>
                  <a:close/>
                  <a:moveTo>
                    <a:pt x="6961" y="29"/>
                  </a:moveTo>
                  <a:cubicBezTo>
                    <a:pt x="6961" y="13"/>
                    <a:pt x="6974" y="0"/>
                    <a:pt x="6990" y="0"/>
                  </a:cubicBezTo>
                  <a:cubicBezTo>
                    <a:pt x="6990" y="0"/>
                    <a:pt x="6990" y="0"/>
                    <a:pt x="6990" y="0"/>
                  </a:cubicBezTo>
                  <a:cubicBezTo>
                    <a:pt x="7006" y="0"/>
                    <a:pt x="7019" y="13"/>
                    <a:pt x="7019" y="29"/>
                  </a:cubicBezTo>
                  <a:cubicBezTo>
                    <a:pt x="7019" y="29"/>
                    <a:pt x="7019" y="29"/>
                    <a:pt x="7019" y="29"/>
                  </a:cubicBezTo>
                  <a:cubicBezTo>
                    <a:pt x="7019" y="45"/>
                    <a:pt x="7006" y="58"/>
                    <a:pt x="6990" y="58"/>
                  </a:cubicBezTo>
                  <a:cubicBezTo>
                    <a:pt x="6990" y="58"/>
                    <a:pt x="6990" y="58"/>
                    <a:pt x="6990" y="58"/>
                  </a:cubicBezTo>
                  <a:cubicBezTo>
                    <a:pt x="6974" y="58"/>
                    <a:pt x="6961" y="45"/>
                    <a:pt x="6961" y="29"/>
                  </a:cubicBezTo>
                  <a:close/>
                  <a:moveTo>
                    <a:pt x="6787" y="29"/>
                  </a:moveTo>
                  <a:cubicBezTo>
                    <a:pt x="6787" y="13"/>
                    <a:pt x="6800" y="0"/>
                    <a:pt x="6816" y="0"/>
                  </a:cubicBezTo>
                  <a:cubicBezTo>
                    <a:pt x="6816" y="0"/>
                    <a:pt x="6816" y="0"/>
                    <a:pt x="6816" y="0"/>
                  </a:cubicBezTo>
                  <a:cubicBezTo>
                    <a:pt x="6832" y="0"/>
                    <a:pt x="6845" y="13"/>
                    <a:pt x="6845" y="29"/>
                  </a:cubicBezTo>
                  <a:cubicBezTo>
                    <a:pt x="6845" y="29"/>
                    <a:pt x="6845" y="29"/>
                    <a:pt x="6845" y="29"/>
                  </a:cubicBezTo>
                  <a:cubicBezTo>
                    <a:pt x="6845" y="45"/>
                    <a:pt x="6832" y="58"/>
                    <a:pt x="6816" y="58"/>
                  </a:cubicBezTo>
                  <a:cubicBezTo>
                    <a:pt x="6816" y="58"/>
                    <a:pt x="6816" y="58"/>
                    <a:pt x="6816" y="58"/>
                  </a:cubicBezTo>
                  <a:cubicBezTo>
                    <a:pt x="6800" y="58"/>
                    <a:pt x="6787" y="45"/>
                    <a:pt x="6787" y="29"/>
                  </a:cubicBezTo>
                  <a:close/>
                  <a:moveTo>
                    <a:pt x="6613" y="29"/>
                  </a:moveTo>
                  <a:cubicBezTo>
                    <a:pt x="6613" y="13"/>
                    <a:pt x="6626" y="0"/>
                    <a:pt x="6642" y="0"/>
                  </a:cubicBezTo>
                  <a:cubicBezTo>
                    <a:pt x="6642" y="0"/>
                    <a:pt x="6642" y="0"/>
                    <a:pt x="6642" y="0"/>
                  </a:cubicBezTo>
                  <a:cubicBezTo>
                    <a:pt x="6658" y="0"/>
                    <a:pt x="6671" y="13"/>
                    <a:pt x="6671" y="29"/>
                  </a:cubicBezTo>
                  <a:cubicBezTo>
                    <a:pt x="6671" y="29"/>
                    <a:pt x="6671" y="29"/>
                    <a:pt x="6671" y="29"/>
                  </a:cubicBezTo>
                  <a:cubicBezTo>
                    <a:pt x="6671" y="45"/>
                    <a:pt x="6658" y="58"/>
                    <a:pt x="6642" y="58"/>
                  </a:cubicBezTo>
                  <a:cubicBezTo>
                    <a:pt x="6642" y="58"/>
                    <a:pt x="6642" y="58"/>
                    <a:pt x="6642" y="58"/>
                  </a:cubicBezTo>
                  <a:cubicBezTo>
                    <a:pt x="6626" y="58"/>
                    <a:pt x="6613" y="45"/>
                    <a:pt x="6613" y="29"/>
                  </a:cubicBezTo>
                  <a:close/>
                  <a:moveTo>
                    <a:pt x="10790" y="29"/>
                  </a:moveTo>
                  <a:cubicBezTo>
                    <a:pt x="10790" y="13"/>
                    <a:pt x="10803" y="0"/>
                    <a:pt x="10819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10835" y="0"/>
                    <a:pt x="10848" y="13"/>
                    <a:pt x="10848" y="29"/>
                  </a:cubicBezTo>
                  <a:cubicBezTo>
                    <a:pt x="10848" y="29"/>
                    <a:pt x="10848" y="29"/>
                    <a:pt x="10848" y="29"/>
                  </a:cubicBezTo>
                  <a:cubicBezTo>
                    <a:pt x="10848" y="45"/>
                    <a:pt x="10835" y="58"/>
                    <a:pt x="10819" y="58"/>
                  </a:cubicBezTo>
                  <a:cubicBezTo>
                    <a:pt x="10819" y="58"/>
                    <a:pt x="10819" y="58"/>
                    <a:pt x="10819" y="58"/>
                  </a:cubicBezTo>
                  <a:cubicBezTo>
                    <a:pt x="10803" y="58"/>
                    <a:pt x="10790" y="45"/>
                    <a:pt x="10790" y="29"/>
                  </a:cubicBezTo>
                  <a:close/>
                  <a:moveTo>
                    <a:pt x="10616" y="29"/>
                  </a:moveTo>
                  <a:cubicBezTo>
                    <a:pt x="10616" y="13"/>
                    <a:pt x="10629" y="0"/>
                    <a:pt x="10645" y="0"/>
                  </a:cubicBezTo>
                  <a:cubicBezTo>
                    <a:pt x="10645" y="0"/>
                    <a:pt x="10645" y="0"/>
                    <a:pt x="10645" y="0"/>
                  </a:cubicBezTo>
                  <a:cubicBezTo>
                    <a:pt x="10661" y="0"/>
                    <a:pt x="10674" y="13"/>
                    <a:pt x="10674" y="29"/>
                  </a:cubicBezTo>
                  <a:cubicBezTo>
                    <a:pt x="10674" y="29"/>
                    <a:pt x="10674" y="29"/>
                    <a:pt x="10674" y="29"/>
                  </a:cubicBezTo>
                  <a:cubicBezTo>
                    <a:pt x="10674" y="45"/>
                    <a:pt x="10661" y="58"/>
                    <a:pt x="10645" y="58"/>
                  </a:cubicBezTo>
                  <a:cubicBezTo>
                    <a:pt x="10645" y="58"/>
                    <a:pt x="10645" y="58"/>
                    <a:pt x="10645" y="58"/>
                  </a:cubicBezTo>
                  <a:cubicBezTo>
                    <a:pt x="10629" y="58"/>
                    <a:pt x="10616" y="45"/>
                    <a:pt x="10616" y="29"/>
                  </a:cubicBezTo>
                  <a:close/>
                  <a:moveTo>
                    <a:pt x="10442" y="29"/>
                  </a:moveTo>
                  <a:cubicBezTo>
                    <a:pt x="10442" y="13"/>
                    <a:pt x="10455" y="0"/>
                    <a:pt x="10471" y="0"/>
                  </a:cubicBezTo>
                  <a:cubicBezTo>
                    <a:pt x="10471" y="0"/>
                    <a:pt x="10471" y="0"/>
                    <a:pt x="10471" y="0"/>
                  </a:cubicBezTo>
                  <a:cubicBezTo>
                    <a:pt x="10487" y="0"/>
                    <a:pt x="10500" y="13"/>
                    <a:pt x="10500" y="29"/>
                  </a:cubicBezTo>
                  <a:cubicBezTo>
                    <a:pt x="10500" y="29"/>
                    <a:pt x="10500" y="29"/>
                    <a:pt x="10500" y="29"/>
                  </a:cubicBezTo>
                  <a:cubicBezTo>
                    <a:pt x="10500" y="45"/>
                    <a:pt x="10487" y="58"/>
                    <a:pt x="10471" y="58"/>
                  </a:cubicBezTo>
                  <a:cubicBezTo>
                    <a:pt x="10471" y="58"/>
                    <a:pt x="10471" y="58"/>
                    <a:pt x="10471" y="58"/>
                  </a:cubicBezTo>
                  <a:cubicBezTo>
                    <a:pt x="10455" y="58"/>
                    <a:pt x="10442" y="45"/>
                    <a:pt x="10442" y="29"/>
                  </a:cubicBezTo>
                  <a:close/>
                  <a:moveTo>
                    <a:pt x="10268" y="29"/>
                  </a:moveTo>
                  <a:cubicBezTo>
                    <a:pt x="10268" y="13"/>
                    <a:pt x="10281" y="0"/>
                    <a:pt x="10297" y="0"/>
                  </a:cubicBezTo>
                  <a:cubicBezTo>
                    <a:pt x="10297" y="0"/>
                    <a:pt x="10297" y="0"/>
                    <a:pt x="10297" y="0"/>
                  </a:cubicBezTo>
                  <a:cubicBezTo>
                    <a:pt x="10313" y="0"/>
                    <a:pt x="10326" y="13"/>
                    <a:pt x="10326" y="29"/>
                  </a:cubicBezTo>
                  <a:cubicBezTo>
                    <a:pt x="10326" y="29"/>
                    <a:pt x="10326" y="29"/>
                    <a:pt x="10326" y="29"/>
                  </a:cubicBezTo>
                  <a:cubicBezTo>
                    <a:pt x="10326" y="45"/>
                    <a:pt x="10313" y="58"/>
                    <a:pt x="10297" y="58"/>
                  </a:cubicBezTo>
                  <a:cubicBezTo>
                    <a:pt x="10297" y="58"/>
                    <a:pt x="10297" y="58"/>
                    <a:pt x="10297" y="58"/>
                  </a:cubicBezTo>
                  <a:cubicBezTo>
                    <a:pt x="10281" y="58"/>
                    <a:pt x="10268" y="45"/>
                    <a:pt x="10268" y="29"/>
                  </a:cubicBezTo>
                  <a:close/>
                  <a:moveTo>
                    <a:pt x="10094" y="29"/>
                  </a:moveTo>
                  <a:cubicBezTo>
                    <a:pt x="10094" y="13"/>
                    <a:pt x="10107" y="0"/>
                    <a:pt x="10123" y="0"/>
                  </a:cubicBezTo>
                  <a:cubicBezTo>
                    <a:pt x="10123" y="0"/>
                    <a:pt x="10123" y="0"/>
                    <a:pt x="10123" y="0"/>
                  </a:cubicBezTo>
                  <a:cubicBezTo>
                    <a:pt x="10139" y="0"/>
                    <a:pt x="10152" y="13"/>
                    <a:pt x="10152" y="29"/>
                  </a:cubicBezTo>
                  <a:cubicBezTo>
                    <a:pt x="10152" y="29"/>
                    <a:pt x="10152" y="29"/>
                    <a:pt x="10152" y="29"/>
                  </a:cubicBezTo>
                  <a:cubicBezTo>
                    <a:pt x="10152" y="45"/>
                    <a:pt x="10139" y="58"/>
                    <a:pt x="10123" y="58"/>
                  </a:cubicBezTo>
                  <a:cubicBezTo>
                    <a:pt x="10123" y="58"/>
                    <a:pt x="10123" y="58"/>
                    <a:pt x="10123" y="58"/>
                  </a:cubicBezTo>
                  <a:cubicBezTo>
                    <a:pt x="10107" y="58"/>
                    <a:pt x="10094" y="45"/>
                    <a:pt x="10094" y="29"/>
                  </a:cubicBezTo>
                  <a:close/>
                  <a:moveTo>
                    <a:pt x="9920" y="29"/>
                  </a:moveTo>
                  <a:cubicBezTo>
                    <a:pt x="9920" y="13"/>
                    <a:pt x="9933" y="0"/>
                    <a:pt x="9949" y="0"/>
                  </a:cubicBezTo>
                  <a:cubicBezTo>
                    <a:pt x="9949" y="0"/>
                    <a:pt x="9949" y="0"/>
                    <a:pt x="9949" y="0"/>
                  </a:cubicBezTo>
                  <a:cubicBezTo>
                    <a:pt x="9965" y="0"/>
                    <a:pt x="9978" y="13"/>
                    <a:pt x="9978" y="29"/>
                  </a:cubicBezTo>
                  <a:cubicBezTo>
                    <a:pt x="9978" y="29"/>
                    <a:pt x="9978" y="29"/>
                    <a:pt x="9978" y="29"/>
                  </a:cubicBezTo>
                  <a:cubicBezTo>
                    <a:pt x="9978" y="45"/>
                    <a:pt x="9965" y="58"/>
                    <a:pt x="9949" y="58"/>
                  </a:cubicBezTo>
                  <a:cubicBezTo>
                    <a:pt x="9949" y="58"/>
                    <a:pt x="9949" y="58"/>
                    <a:pt x="9949" y="58"/>
                  </a:cubicBezTo>
                  <a:cubicBezTo>
                    <a:pt x="9933" y="58"/>
                    <a:pt x="9920" y="45"/>
                    <a:pt x="9920" y="29"/>
                  </a:cubicBezTo>
                  <a:close/>
                  <a:moveTo>
                    <a:pt x="9746" y="29"/>
                  </a:moveTo>
                  <a:cubicBezTo>
                    <a:pt x="9746" y="13"/>
                    <a:pt x="9759" y="0"/>
                    <a:pt x="9775" y="0"/>
                  </a:cubicBezTo>
                  <a:cubicBezTo>
                    <a:pt x="9775" y="0"/>
                    <a:pt x="9775" y="0"/>
                    <a:pt x="9775" y="0"/>
                  </a:cubicBezTo>
                  <a:cubicBezTo>
                    <a:pt x="9791" y="0"/>
                    <a:pt x="9804" y="13"/>
                    <a:pt x="9804" y="29"/>
                  </a:cubicBezTo>
                  <a:cubicBezTo>
                    <a:pt x="9804" y="29"/>
                    <a:pt x="9804" y="29"/>
                    <a:pt x="9804" y="29"/>
                  </a:cubicBezTo>
                  <a:cubicBezTo>
                    <a:pt x="9804" y="45"/>
                    <a:pt x="9791" y="58"/>
                    <a:pt x="9775" y="58"/>
                  </a:cubicBezTo>
                  <a:cubicBezTo>
                    <a:pt x="9775" y="58"/>
                    <a:pt x="9775" y="58"/>
                    <a:pt x="9775" y="58"/>
                  </a:cubicBezTo>
                  <a:cubicBezTo>
                    <a:pt x="9759" y="58"/>
                    <a:pt x="9746" y="45"/>
                    <a:pt x="9746" y="29"/>
                  </a:cubicBezTo>
                  <a:close/>
                  <a:moveTo>
                    <a:pt x="9572" y="29"/>
                  </a:moveTo>
                  <a:cubicBezTo>
                    <a:pt x="9572" y="13"/>
                    <a:pt x="9585" y="0"/>
                    <a:pt x="9601" y="0"/>
                  </a:cubicBezTo>
                  <a:cubicBezTo>
                    <a:pt x="9601" y="0"/>
                    <a:pt x="9601" y="0"/>
                    <a:pt x="9601" y="0"/>
                  </a:cubicBezTo>
                  <a:cubicBezTo>
                    <a:pt x="9617" y="0"/>
                    <a:pt x="9630" y="13"/>
                    <a:pt x="9630" y="29"/>
                  </a:cubicBezTo>
                  <a:cubicBezTo>
                    <a:pt x="9630" y="29"/>
                    <a:pt x="9630" y="29"/>
                    <a:pt x="9630" y="29"/>
                  </a:cubicBezTo>
                  <a:cubicBezTo>
                    <a:pt x="9630" y="45"/>
                    <a:pt x="9617" y="58"/>
                    <a:pt x="9601" y="58"/>
                  </a:cubicBezTo>
                  <a:cubicBezTo>
                    <a:pt x="9601" y="58"/>
                    <a:pt x="9601" y="58"/>
                    <a:pt x="9601" y="58"/>
                  </a:cubicBezTo>
                  <a:cubicBezTo>
                    <a:pt x="9585" y="58"/>
                    <a:pt x="9572" y="45"/>
                    <a:pt x="9572" y="29"/>
                  </a:cubicBezTo>
                  <a:close/>
                  <a:moveTo>
                    <a:pt x="9398" y="29"/>
                  </a:moveTo>
                  <a:cubicBezTo>
                    <a:pt x="9398" y="13"/>
                    <a:pt x="9411" y="0"/>
                    <a:pt x="9427" y="0"/>
                  </a:cubicBezTo>
                  <a:cubicBezTo>
                    <a:pt x="9427" y="0"/>
                    <a:pt x="9427" y="0"/>
                    <a:pt x="9427" y="0"/>
                  </a:cubicBezTo>
                  <a:cubicBezTo>
                    <a:pt x="9443" y="0"/>
                    <a:pt x="9456" y="13"/>
                    <a:pt x="9456" y="29"/>
                  </a:cubicBezTo>
                  <a:cubicBezTo>
                    <a:pt x="9456" y="29"/>
                    <a:pt x="9456" y="29"/>
                    <a:pt x="9456" y="29"/>
                  </a:cubicBezTo>
                  <a:cubicBezTo>
                    <a:pt x="9456" y="45"/>
                    <a:pt x="9443" y="58"/>
                    <a:pt x="9427" y="58"/>
                  </a:cubicBezTo>
                  <a:cubicBezTo>
                    <a:pt x="9427" y="58"/>
                    <a:pt x="9427" y="58"/>
                    <a:pt x="9427" y="58"/>
                  </a:cubicBezTo>
                  <a:cubicBezTo>
                    <a:pt x="9411" y="58"/>
                    <a:pt x="9398" y="45"/>
                    <a:pt x="9398" y="29"/>
                  </a:cubicBezTo>
                  <a:close/>
                  <a:moveTo>
                    <a:pt x="9224" y="29"/>
                  </a:moveTo>
                  <a:cubicBezTo>
                    <a:pt x="9224" y="13"/>
                    <a:pt x="9237" y="0"/>
                    <a:pt x="9253" y="0"/>
                  </a:cubicBezTo>
                  <a:cubicBezTo>
                    <a:pt x="9253" y="0"/>
                    <a:pt x="9253" y="0"/>
                    <a:pt x="9253" y="0"/>
                  </a:cubicBezTo>
                  <a:cubicBezTo>
                    <a:pt x="9269" y="0"/>
                    <a:pt x="9282" y="13"/>
                    <a:pt x="9282" y="29"/>
                  </a:cubicBezTo>
                  <a:cubicBezTo>
                    <a:pt x="9282" y="29"/>
                    <a:pt x="9282" y="29"/>
                    <a:pt x="9282" y="29"/>
                  </a:cubicBezTo>
                  <a:cubicBezTo>
                    <a:pt x="9282" y="45"/>
                    <a:pt x="9269" y="58"/>
                    <a:pt x="9253" y="58"/>
                  </a:cubicBezTo>
                  <a:cubicBezTo>
                    <a:pt x="9253" y="58"/>
                    <a:pt x="9253" y="58"/>
                    <a:pt x="9253" y="58"/>
                  </a:cubicBezTo>
                  <a:cubicBezTo>
                    <a:pt x="9237" y="58"/>
                    <a:pt x="9224" y="45"/>
                    <a:pt x="9224" y="29"/>
                  </a:cubicBezTo>
                  <a:close/>
                  <a:moveTo>
                    <a:pt x="9050" y="29"/>
                  </a:moveTo>
                  <a:cubicBezTo>
                    <a:pt x="9050" y="13"/>
                    <a:pt x="9062" y="0"/>
                    <a:pt x="9079" y="0"/>
                  </a:cubicBezTo>
                  <a:cubicBezTo>
                    <a:pt x="9079" y="0"/>
                    <a:pt x="9079" y="0"/>
                    <a:pt x="9079" y="0"/>
                  </a:cubicBezTo>
                  <a:cubicBezTo>
                    <a:pt x="9095" y="0"/>
                    <a:pt x="9108" y="13"/>
                    <a:pt x="9108" y="29"/>
                  </a:cubicBezTo>
                  <a:cubicBezTo>
                    <a:pt x="9108" y="29"/>
                    <a:pt x="9108" y="29"/>
                    <a:pt x="9108" y="29"/>
                  </a:cubicBezTo>
                  <a:cubicBezTo>
                    <a:pt x="9108" y="45"/>
                    <a:pt x="9095" y="58"/>
                    <a:pt x="9079" y="58"/>
                  </a:cubicBezTo>
                  <a:cubicBezTo>
                    <a:pt x="9079" y="58"/>
                    <a:pt x="9079" y="58"/>
                    <a:pt x="9079" y="58"/>
                  </a:cubicBezTo>
                  <a:cubicBezTo>
                    <a:pt x="9062" y="58"/>
                    <a:pt x="9050" y="45"/>
                    <a:pt x="9050" y="29"/>
                  </a:cubicBezTo>
                  <a:close/>
                  <a:moveTo>
                    <a:pt x="8876" y="29"/>
                  </a:moveTo>
                  <a:cubicBezTo>
                    <a:pt x="8876" y="13"/>
                    <a:pt x="8888" y="0"/>
                    <a:pt x="8905" y="0"/>
                  </a:cubicBezTo>
                  <a:cubicBezTo>
                    <a:pt x="8905" y="0"/>
                    <a:pt x="8905" y="0"/>
                    <a:pt x="8905" y="0"/>
                  </a:cubicBezTo>
                  <a:cubicBezTo>
                    <a:pt x="8921" y="0"/>
                    <a:pt x="8934" y="13"/>
                    <a:pt x="8934" y="29"/>
                  </a:cubicBezTo>
                  <a:cubicBezTo>
                    <a:pt x="8934" y="29"/>
                    <a:pt x="8934" y="29"/>
                    <a:pt x="8934" y="29"/>
                  </a:cubicBezTo>
                  <a:cubicBezTo>
                    <a:pt x="8934" y="45"/>
                    <a:pt x="8921" y="58"/>
                    <a:pt x="8905" y="58"/>
                  </a:cubicBezTo>
                  <a:cubicBezTo>
                    <a:pt x="8905" y="58"/>
                    <a:pt x="8905" y="58"/>
                    <a:pt x="8905" y="58"/>
                  </a:cubicBezTo>
                  <a:cubicBezTo>
                    <a:pt x="8888" y="58"/>
                    <a:pt x="8876" y="45"/>
                    <a:pt x="8876" y="29"/>
                  </a:cubicBezTo>
                  <a:close/>
                  <a:moveTo>
                    <a:pt x="13052" y="29"/>
                  </a:moveTo>
                  <a:cubicBezTo>
                    <a:pt x="13052" y="13"/>
                    <a:pt x="13066" y="0"/>
                    <a:pt x="13082" y="0"/>
                  </a:cubicBezTo>
                  <a:cubicBezTo>
                    <a:pt x="13082" y="0"/>
                    <a:pt x="13082" y="0"/>
                    <a:pt x="13082" y="0"/>
                  </a:cubicBezTo>
                  <a:cubicBezTo>
                    <a:pt x="13098" y="0"/>
                    <a:pt x="13111" y="13"/>
                    <a:pt x="13111" y="29"/>
                  </a:cubicBezTo>
                  <a:cubicBezTo>
                    <a:pt x="13111" y="29"/>
                    <a:pt x="13111" y="29"/>
                    <a:pt x="13111" y="29"/>
                  </a:cubicBezTo>
                  <a:cubicBezTo>
                    <a:pt x="13111" y="45"/>
                    <a:pt x="13098" y="58"/>
                    <a:pt x="13082" y="58"/>
                  </a:cubicBezTo>
                  <a:cubicBezTo>
                    <a:pt x="13082" y="58"/>
                    <a:pt x="13082" y="58"/>
                    <a:pt x="13082" y="58"/>
                  </a:cubicBezTo>
                  <a:cubicBezTo>
                    <a:pt x="13066" y="58"/>
                    <a:pt x="13052" y="45"/>
                    <a:pt x="13052" y="29"/>
                  </a:cubicBezTo>
                  <a:close/>
                  <a:moveTo>
                    <a:pt x="12878" y="29"/>
                  </a:moveTo>
                  <a:cubicBezTo>
                    <a:pt x="12878" y="13"/>
                    <a:pt x="12892" y="0"/>
                    <a:pt x="12908" y="0"/>
                  </a:cubicBezTo>
                  <a:cubicBezTo>
                    <a:pt x="12908" y="0"/>
                    <a:pt x="12908" y="0"/>
                    <a:pt x="12908" y="0"/>
                  </a:cubicBezTo>
                  <a:cubicBezTo>
                    <a:pt x="12924" y="0"/>
                    <a:pt x="12937" y="13"/>
                    <a:pt x="12937" y="29"/>
                  </a:cubicBezTo>
                  <a:cubicBezTo>
                    <a:pt x="12937" y="29"/>
                    <a:pt x="12937" y="29"/>
                    <a:pt x="12937" y="29"/>
                  </a:cubicBezTo>
                  <a:cubicBezTo>
                    <a:pt x="12937" y="45"/>
                    <a:pt x="12924" y="58"/>
                    <a:pt x="12908" y="58"/>
                  </a:cubicBezTo>
                  <a:cubicBezTo>
                    <a:pt x="12908" y="58"/>
                    <a:pt x="12908" y="58"/>
                    <a:pt x="12908" y="58"/>
                  </a:cubicBezTo>
                  <a:cubicBezTo>
                    <a:pt x="12892" y="58"/>
                    <a:pt x="12878" y="45"/>
                    <a:pt x="12878" y="29"/>
                  </a:cubicBezTo>
                  <a:close/>
                  <a:moveTo>
                    <a:pt x="12704" y="29"/>
                  </a:moveTo>
                  <a:cubicBezTo>
                    <a:pt x="12704" y="13"/>
                    <a:pt x="12717" y="0"/>
                    <a:pt x="12734" y="0"/>
                  </a:cubicBezTo>
                  <a:cubicBezTo>
                    <a:pt x="12734" y="0"/>
                    <a:pt x="12734" y="0"/>
                    <a:pt x="12734" y="0"/>
                  </a:cubicBezTo>
                  <a:cubicBezTo>
                    <a:pt x="12750" y="0"/>
                    <a:pt x="12762" y="13"/>
                    <a:pt x="12762" y="29"/>
                  </a:cubicBezTo>
                  <a:cubicBezTo>
                    <a:pt x="12762" y="29"/>
                    <a:pt x="12762" y="29"/>
                    <a:pt x="12762" y="29"/>
                  </a:cubicBezTo>
                  <a:cubicBezTo>
                    <a:pt x="12762" y="45"/>
                    <a:pt x="12750" y="58"/>
                    <a:pt x="12734" y="58"/>
                  </a:cubicBezTo>
                  <a:cubicBezTo>
                    <a:pt x="12734" y="58"/>
                    <a:pt x="12734" y="58"/>
                    <a:pt x="12734" y="58"/>
                  </a:cubicBezTo>
                  <a:cubicBezTo>
                    <a:pt x="12717" y="58"/>
                    <a:pt x="12704" y="45"/>
                    <a:pt x="12704" y="29"/>
                  </a:cubicBezTo>
                  <a:close/>
                  <a:moveTo>
                    <a:pt x="12530" y="29"/>
                  </a:moveTo>
                  <a:cubicBezTo>
                    <a:pt x="12530" y="13"/>
                    <a:pt x="12544" y="0"/>
                    <a:pt x="12560" y="0"/>
                  </a:cubicBezTo>
                  <a:cubicBezTo>
                    <a:pt x="12560" y="0"/>
                    <a:pt x="12560" y="0"/>
                    <a:pt x="12560" y="0"/>
                  </a:cubicBezTo>
                  <a:cubicBezTo>
                    <a:pt x="12576" y="0"/>
                    <a:pt x="12588" y="13"/>
                    <a:pt x="12588" y="29"/>
                  </a:cubicBezTo>
                  <a:cubicBezTo>
                    <a:pt x="12588" y="29"/>
                    <a:pt x="12588" y="29"/>
                    <a:pt x="12588" y="29"/>
                  </a:cubicBezTo>
                  <a:cubicBezTo>
                    <a:pt x="12588" y="45"/>
                    <a:pt x="12576" y="58"/>
                    <a:pt x="12560" y="58"/>
                  </a:cubicBezTo>
                  <a:cubicBezTo>
                    <a:pt x="12560" y="58"/>
                    <a:pt x="12560" y="58"/>
                    <a:pt x="12560" y="58"/>
                  </a:cubicBezTo>
                  <a:cubicBezTo>
                    <a:pt x="12544" y="58"/>
                    <a:pt x="12530" y="45"/>
                    <a:pt x="12530" y="29"/>
                  </a:cubicBezTo>
                  <a:close/>
                  <a:moveTo>
                    <a:pt x="12356" y="29"/>
                  </a:moveTo>
                  <a:cubicBezTo>
                    <a:pt x="12356" y="13"/>
                    <a:pt x="12369" y="0"/>
                    <a:pt x="12386" y="0"/>
                  </a:cubicBezTo>
                  <a:cubicBezTo>
                    <a:pt x="12386" y="0"/>
                    <a:pt x="12386" y="0"/>
                    <a:pt x="12386" y="0"/>
                  </a:cubicBezTo>
                  <a:cubicBezTo>
                    <a:pt x="12402" y="0"/>
                    <a:pt x="12414" y="13"/>
                    <a:pt x="12414" y="29"/>
                  </a:cubicBezTo>
                  <a:cubicBezTo>
                    <a:pt x="12414" y="29"/>
                    <a:pt x="12414" y="29"/>
                    <a:pt x="12414" y="29"/>
                  </a:cubicBezTo>
                  <a:cubicBezTo>
                    <a:pt x="12414" y="45"/>
                    <a:pt x="12402" y="58"/>
                    <a:pt x="12386" y="58"/>
                  </a:cubicBezTo>
                  <a:cubicBezTo>
                    <a:pt x="12386" y="58"/>
                    <a:pt x="12386" y="58"/>
                    <a:pt x="12386" y="58"/>
                  </a:cubicBezTo>
                  <a:cubicBezTo>
                    <a:pt x="12369" y="58"/>
                    <a:pt x="12356" y="45"/>
                    <a:pt x="12356" y="29"/>
                  </a:cubicBezTo>
                  <a:close/>
                  <a:moveTo>
                    <a:pt x="12182" y="29"/>
                  </a:moveTo>
                  <a:cubicBezTo>
                    <a:pt x="12182" y="13"/>
                    <a:pt x="12195" y="0"/>
                    <a:pt x="12211" y="0"/>
                  </a:cubicBezTo>
                  <a:cubicBezTo>
                    <a:pt x="12211" y="0"/>
                    <a:pt x="12211" y="0"/>
                    <a:pt x="12211" y="0"/>
                  </a:cubicBezTo>
                  <a:cubicBezTo>
                    <a:pt x="12228" y="0"/>
                    <a:pt x="12240" y="13"/>
                    <a:pt x="12240" y="29"/>
                  </a:cubicBezTo>
                  <a:cubicBezTo>
                    <a:pt x="12240" y="29"/>
                    <a:pt x="12240" y="29"/>
                    <a:pt x="12240" y="29"/>
                  </a:cubicBezTo>
                  <a:cubicBezTo>
                    <a:pt x="12240" y="45"/>
                    <a:pt x="12228" y="58"/>
                    <a:pt x="12212" y="58"/>
                  </a:cubicBezTo>
                  <a:cubicBezTo>
                    <a:pt x="12212" y="58"/>
                    <a:pt x="12212" y="58"/>
                    <a:pt x="12212" y="58"/>
                  </a:cubicBezTo>
                  <a:cubicBezTo>
                    <a:pt x="12195" y="58"/>
                    <a:pt x="12182" y="45"/>
                    <a:pt x="12182" y="29"/>
                  </a:cubicBezTo>
                  <a:close/>
                  <a:moveTo>
                    <a:pt x="12008" y="29"/>
                  </a:moveTo>
                  <a:cubicBezTo>
                    <a:pt x="12008" y="13"/>
                    <a:pt x="12021" y="0"/>
                    <a:pt x="12037" y="0"/>
                  </a:cubicBezTo>
                  <a:cubicBezTo>
                    <a:pt x="12037" y="0"/>
                    <a:pt x="12037" y="0"/>
                    <a:pt x="12037" y="0"/>
                  </a:cubicBezTo>
                  <a:cubicBezTo>
                    <a:pt x="12054" y="0"/>
                    <a:pt x="12066" y="13"/>
                    <a:pt x="12066" y="29"/>
                  </a:cubicBezTo>
                  <a:cubicBezTo>
                    <a:pt x="12066" y="29"/>
                    <a:pt x="12066" y="29"/>
                    <a:pt x="12066" y="29"/>
                  </a:cubicBezTo>
                  <a:cubicBezTo>
                    <a:pt x="12066" y="45"/>
                    <a:pt x="12054" y="58"/>
                    <a:pt x="12037" y="58"/>
                  </a:cubicBezTo>
                  <a:cubicBezTo>
                    <a:pt x="12037" y="58"/>
                    <a:pt x="12037" y="58"/>
                    <a:pt x="12037" y="58"/>
                  </a:cubicBezTo>
                  <a:cubicBezTo>
                    <a:pt x="12021" y="58"/>
                    <a:pt x="12008" y="45"/>
                    <a:pt x="12008" y="29"/>
                  </a:cubicBezTo>
                  <a:close/>
                  <a:moveTo>
                    <a:pt x="11834" y="29"/>
                  </a:moveTo>
                  <a:cubicBezTo>
                    <a:pt x="11834" y="13"/>
                    <a:pt x="11847" y="0"/>
                    <a:pt x="11863" y="0"/>
                  </a:cubicBezTo>
                  <a:cubicBezTo>
                    <a:pt x="11863" y="0"/>
                    <a:pt x="11863" y="0"/>
                    <a:pt x="11863" y="0"/>
                  </a:cubicBezTo>
                  <a:cubicBezTo>
                    <a:pt x="11879" y="0"/>
                    <a:pt x="11892" y="13"/>
                    <a:pt x="11892" y="29"/>
                  </a:cubicBezTo>
                  <a:cubicBezTo>
                    <a:pt x="11892" y="29"/>
                    <a:pt x="11892" y="29"/>
                    <a:pt x="11892" y="29"/>
                  </a:cubicBezTo>
                  <a:cubicBezTo>
                    <a:pt x="11892" y="45"/>
                    <a:pt x="11879" y="58"/>
                    <a:pt x="11863" y="58"/>
                  </a:cubicBezTo>
                  <a:cubicBezTo>
                    <a:pt x="11863" y="58"/>
                    <a:pt x="11863" y="58"/>
                    <a:pt x="11863" y="58"/>
                  </a:cubicBezTo>
                  <a:cubicBezTo>
                    <a:pt x="11847" y="58"/>
                    <a:pt x="11834" y="45"/>
                    <a:pt x="11834" y="29"/>
                  </a:cubicBezTo>
                  <a:close/>
                  <a:moveTo>
                    <a:pt x="11660" y="29"/>
                  </a:moveTo>
                  <a:cubicBezTo>
                    <a:pt x="11660" y="13"/>
                    <a:pt x="11673" y="0"/>
                    <a:pt x="11689" y="0"/>
                  </a:cubicBezTo>
                  <a:cubicBezTo>
                    <a:pt x="11689" y="0"/>
                    <a:pt x="11689" y="0"/>
                    <a:pt x="11689" y="0"/>
                  </a:cubicBezTo>
                  <a:cubicBezTo>
                    <a:pt x="11705" y="0"/>
                    <a:pt x="11718" y="13"/>
                    <a:pt x="11718" y="29"/>
                  </a:cubicBezTo>
                  <a:cubicBezTo>
                    <a:pt x="11718" y="29"/>
                    <a:pt x="11718" y="29"/>
                    <a:pt x="11718" y="29"/>
                  </a:cubicBezTo>
                  <a:cubicBezTo>
                    <a:pt x="11718" y="45"/>
                    <a:pt x="11705" y="58"/>
                    <a:pt x="11689" y="58"/>
                  </a:cubicBezTo>
                  <a:cubicBezTo>
                    <a:pt x="11689" y="58"/>
                    <a:pt x="11689" y="58"/>
                    <a:pt x="11689" y="58"/>
                  </a:cubicBezTo>
                  <a:cubicBezTo>
                    <a:pt x="11673" y="58"/>
                    <a:pt x="11660" y="45"/>
                    <a:pt x="11660" y="29"/>
                  </a:cubicBezTo>
                  <a:close/>
                  <a:moveTo>
                    <a:pt x="11486" y="29"/>
                  </a:moveTo>
                  <a:cubicBezTo>
                    <a:pt x="11486" y="13"/>
                    <a:pt x="11499" y="0"/>
                    <a:pt x="11515" y="0"/>
                  </a:cubicBezTo>
                  <a:cubicBezTo>
                    <a:pt x="11515" y="0"/>
                    <a:pt x="11515" y="0"/>
                    <a:pt x="11515" y="0"/>
                  </a:cubicBezTo>
                  <a:cubicBezTo>
                    <a:pt x="11531" y="0"/>
                    <a:pt x="11544" y="13"/>
                    <a:pt x="11544" y="29"/>
                  </a:cubicBezTo>
                  <a:cubicBezTo>
                    <a:pt x="11544" y="29"/>
                    <a:pt x="11544" y="29"/>
                    <a:pt x="11544" y="29"/>
                  </a:cubicBezTo>
                  <a:cubicBezTo>
                    <a:pt x="11544" y="45"/>
                    <a:pt x="11531" y="58"/>
                    <a:pt x="11515" y="58"/>
                  </a:cubicBezTo>
                  <a:cubicBezTo>
                    <a:pt x="11515" y="58"/>
                    <a:pt x="11515" y="58"/>
                    <a:pt x="11515" y="58"/>
                  </a:cubicBezTo>
                  <a:cubicBezTo>
                    <a:pt x="11499" y="58"/>
                    <a:pt x="11486" y="45"/>
                    <a:pt x="11486" y="29"/>
                  </a:cubicBezTo>
                  <a:close/>
                  <a:moveTo>
                    <a:pt x="11312" y="29"/>
                  </a:moveTo>
                  <a:cubicBezTo>
                    <a:pt x="11312" y="13"/>
                    <a:pt x="11325" y="0"/>
                    <a:pt x="11341" y="0"/>
                  </a:cubicBezTo>
                  <a:cubicBezTo>
                    <a:pt x="11341" y="0"/>
                    <a:pt x="11341" y="0"/>
                    <a:pt x="11341" y="0"/>
                  </a:cubicBezTo>
                  <a:cubicBezTo>
                    <a:pt x="11357" y="0"/>
                    <a:pt x="11370" y="13"/>
                    <a:pt x="11370" y="29"/>
                  </a:cubicBezTo>
                  <a:cubicBezTo>
                    <a:pt x="11370" y="29"/>
                    <a:pt x="11370" y="29"/>
                    <a:pt x="11370" y="29"/>
                  </a:cubicBezTo>
                  <a:cubicBezTo>
                    <a:pt x="11370" y="45"/>
                    <a:pt x="11357" y="58"/>
                    <a:pt x="11341" y="58"/>
                  </a:cubicBezTo>
                  <a:cubicBezTo>
                    <a:pt x="11341" y="58"/>
                    <a:pt x="11341" y="58"/>
                    <a:pt x="11341" y="58"/>
                  </a:cubicBezTo>
                  <a:cubicBezTo>
                    <a:pt x="11325" y="58"/>
                    <a:pt x="11312" y="45"/>
                    <a:pt x="11312" y="29"/>
                  </a:cubicBezTo>
                  <a:close/>
                  <a:moveTo>
                    <a:pt x="11138" y="29"/>
                  </a:moveTo>
                  <a:cubicBezTo>
                    <a:pt x="11138" y="13"/>
                    <a:pt x="11151" y="0"/>
                    <a:pt x="11167" y="0"/>
                  </a:cubicBezTo>
                  <a:cubicBezTo>
                    <a:pt x="11167" y="0"/>
                    <a:pt x="11167" y="0"/>
                    <a:pt x="11167" y="0"/>
                  </a:cubicBezTo>
                  <a:cubicBezTo>
                    <a:pt x="11183" y="0"/>
                    <a:pt x="11196" y="13"/>
                    <a:pt x="11196" y="29"/>
                  </a:cubicBezTo>
                  <a:cubicBezTo>
                    <a:pt x="11196" y="29"/>
                    <a:pt x="11196" y="29"/>
                    <a:pt x="11196" y="29"/>
                  </a:cubicBezTo>
                  <a:cubicBezTo>
                    <a:pt x="11196" y="45"/>
                    <a:pt x="11183" y="58"/>
                    <a:pt x="11167" y="58"/>
                  </a:cubicBezTo>
                  <a:cubicBezTo>
                    <a:pt x="11167" y="58"/>
                    <a:pt x="11167" y="58"/>
                    <a:pt x="11167" y="58"/>
                  </a:cubicBezTo>
                  <a:cubicBezTo>
                    <a:pt x="11151" y="58"/>
                    <a:pt x="11138" y="45"/>
                    <a:pt x="11138" y="29"/>
                  </a:cubicBezTo>
                  <a:close/>
                  <a:moveTo>
                    <a:pt x="10964" y="29"/>
                  </a:moveTo>
                  <a:cubicBezTo>
                    <a:pt x="10964" y="13"/>
                    <a:pt x="10977" y="0"/>
                    <a:pt x="10993" y="0"/>
                  </a:cubicBezTo>
                  <a:cubicBezTo>
                    <a:pt x="10993" y="0"/>
                    <a:pt x="10993" y="0"/>
                    <a:pt x="10993" y="0"/>
                  </a:cubicBezTo>
                  <a:cubicBezTo>
                    <a:pt x="11009" y="0"/>
                    <a:pt x="11022" y="13"/>
                    <a:pt x="11022" y="29"/>
                  </a:cubicBezTo>
                  <a:cubicBezTo>
                    <a:pt x="11022" y="29"/>
                    <a:pt x="11022" y="29"/>
                    <a:pt x="11022" y="29"/>
                  </a:cubicBezTo>
                  <a:cubicBezTo>
                    <a:pt x="11022" y="45"/>
                    <a:pt x="11009" y="58"/>
                    <a:pt x="10993" y="58"/>
                  </a:cubicBezTo>
                  <a:cubicBezTo>
                    <a:pt x="10993" y="58"/>
                    <a:pt x="10993" y="58"/>
                    <a:pt x="10993" y="58"/>
                  </a:cubicBezTo>
                  <a:cubicBezTo>
                    <a:pt x="10977" y="58"/>
                    <a:pt x="10964" y="45"/>
                    <a:pt x="10964" y="29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270092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 userDrawn="1"/>
        </p:nvSpPr>
        <p:spPr bwMode="gray">
          <a:xfrm>
            <a:off x="0" y="0"/>
            <a:ext cx="12192000" cy="55368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0779" y="616128"/>
            <a:ext cx="7451159" cy="486000"/>
          </a:xfrm>
        </p:spPr>
        <p:txBody>
          <a:bodyPr anchor="b" anchorCtr="0">
            <a:normAutofit/>
          </a:bodyPr>
          <a:lstStyle>
            <a:lvl1pPr algn="l">
              <a:lnSpc>
                <a:spcPts val="3827"/>
              </a:lnSpc>
              <a:defRPr sz="35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0778" y="1235246"/>
            <a:ext cx="7451159" cy="486000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sz="3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400400" y="6101771"/>
            <a:ext cx="972000" cy="127000"/>
          </a:xfrm>
        </p:spPr>
        <p:txBody>
          <a:bodyPr/>
          <a:lstStyle/>
          <a:p>
            <a:r>
              <a:rPr lang="nl-NL"/>
              <a:t>00 maand 0000</a:t>
            </a:r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696400" y="6103476"/>
            <a:ext cx="4114800" cy="127000"/>
          </a:xfrm>
        </p:spPr>
        <p:txBody>
          <a:bodyPr/>
          <a:lstStyle/>
          <a:p>
            <a:r>
              <a:rPr lang="nl-NL"/>
              <a:t>Titel van de presentatie</a:t>
            </a:r>
          </a:p>
        </p:txBody>
      </p:sp>
      <p:grpSp>
        <p:nvGrpSpPr>
          <p:cNvPr id="5" name="Group 4"/>
          <p:cNvGrpSpPr>
            <a:grpSpLocks noChangeAspect="1"/>
          </p:cNvGrpSpPr>
          <p:nvPr userDrawn="1"/>
        </p:nvGrpSpPr>
        <p:grpSpPr bwMode="gray">
          <a:xfrm>
            <a:off x="431800" y="331788"/>
            <a:ext cx="11339513" cy="49212"/>
            <a:chOff x="272" y="209"/>
            <a:chExt cx="7143" cy="31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272" y="209"/>
              <a:ext cx="7143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Freeform 5"/>
            <p:cNvSpPr>
              <a:spLocks/>
            </p:cNvSpPr>
            <p:nvPr userDrawn="1"/>
          </p:nvSpPr>
          <p:spPr bwMode="gray">
            <a:xfrm>
              <a:off x="272" y="209"/>
              <a:ext cx="31" cy="32"/>
            </a:xfrm>
            <a:custGeom>
              <a:avLst/>
              <a:gdLst>
                <a:gd name="T0" fmla="*/ 28 w 58"/>
                <a:gd name="T1" fmla="*/ 58 h 58"/>
                <a:gd name="T2" fmla="*/ 18 w 58"/>
                <a:gd name="T3" fmla="*/ 56 h 58"/>
                <a:gd name="T4" fmla="*/ 8 w 58"/>
                <a:gd name="T5" fmla="*/ 50 h 58"/>
                <a:gd name="T6" fmla="*/ 2 w 58"/>
                <a:gd name="T7" fmla="*/ 40 h 58"/>
                <a:gd name="T8" fmla="*/ 0 w 58"/>
                <a:gd name="T9" fmla="*/ 29 h 58"/>
                <a:gd name="T10" fmla="*/ 8 w 58"/>
                <a:gd name="T11" fmla="*/ 9 h 58"/>
                <a:gd name="T12" fmla="*/ 18 w 58"/>
                <a:gd name="T13" fmla="*/ 2 h 58"/>
                <a:gd name="T14" fmla="*/ 40 w 58"/>
                <a:gd name="T15" fmla="*/ 2 h 58"/>
                <a:gd name="T16" fmla="*/ 49 w 58"/>
                <a:gd name="T17" fmla="*/ 9 h 58"/>
                <a:gd name="T18" fmla="*/ 58 w 58"/>
                <a:gd name="T19" fmla="*/ 29 h 58"/>
                <a:gd name="T20" fmla="*/ 56 w 58"/>
                <a:gd name="T21" fmla="*/ 40 h 58"/>
                <a:gd name="T22" fmla="*/ 49 w 58"/>
                <a:gd name="T23" fmla="*/ 50 h 58"/>
                <a:gd name="T24" fmla="*/ 40 w 58"/>
                <a:gd name="T25" fmla="*/ 56 h 58"/>
                <a:gd name="T26" fmla="*/ 28 w 58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28" y="58"/>
                  </a:moveTo>
                  <a:cubicBezTo>
                    <a:pt x="25" y="58"/>
                    <a:pt x="21" y="58"/>
                    <a:pt x="18" y="56"/>
                  </a:cubicBezTo>
                  <a:cubicBezTo>
                    <a:pt x="14" y="55"/>
                    <a:pt x="11" y="52"/>
                    <a:pt x="8" y="50"/>
                  </a:cubicBezTo>
                  <a:cubicBezTo>
                    <a:pt x="5" y="47"/>
                    <a:pt x="3" y="44"/>
                    <a:pt x="2" y="40"/>
                  </a:cubicBezTo>
                  <a:cubicBezTo>
                    <a:pt x="0" y="37"/>
                    <a:pt x="0" y="33"/>
                    <a:pt x="0" y="29"/>
                  </a:cubicBezTo>
                  <a:cubicBezTo>
                    <a:pt x="0" y="22"/>
                    <a:pt x="2" y="14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4" y="0"/>
                    <a:pt x="33" y="0"/>
                    <a:pt x="40" y="2"/>
                  </a:cubicBezTo>
                  <a:cubicBezTo>
                    <a:pt x="43" y="4"/>
                    <a:pt x="46" y="6"/>
                    <a:pt x="49" y="9"/>
                  </a:cubicBezTo>
                  <a:cubicBezTo>
                    <a:pt x="54" y="14"/>
                    <a:pt x="58" y="22"/>
                    <a:pt x="58" y="29"/>
                  </a:cubicBezTo>
                  <a:cubicBezTo>
                    <a:pt x="58" y="33"/>
                    <a:pt x="57" y="37"/>
                    <a:pt x="56" y="40"/>
                  </a:cubicBezTo>
                  <a:cubicBezTo>
                    <a:pt x="54" y="44"/>
                    <a:pt x="52" y="47"/>
                    <a:pt x="49" y="50"/>
                  </a:cubicBezTo>
                  <a:cubicBezTo>
                    <a:pt x="46" y="52"/>
                    <a:pt x="43" y="55"/>
                    <a:pt x="40" y="56"/>
                  </a:cubicBezTo>
                  <a:cubicBezTo>
                    <a:pt x="36" y="58"/>
                    <a:pt x="32" y="58"/>
                    <a:pt x="28" y="58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gray">
            <a:xfrm>
              <a:off x="365" y="209"/>
              <a:ext cx="7050" cy="32"/>
            </a:xfrm>
            <a:custGeom>
              <a:avLst/>
              <a:gdLst>
                <a:gd name="T0" fmla="*/ 1421 w 13111"/>
                <a:gd name="T1" fmla="*/ 0 h 58"/>
                <a:gd name="T2" fmla="*/ 1276 w 13111"/>
                <a:gd name="T3" fmla="*/ 29 h 58"/>
                <a:gd name="T4" fmla="*/ 1073 w 13111"/>
                <a:gd name="T5" fmla="*/ 58 h 58"/>
                <a:gd name="T6" fmla="*/ 870 w 13111"/>
                <a:gd name="T7" fmla="*/ 29 h 58"/>
                <a:gd name="T8" fmla="*/ 551 w 13111"/>
                <a:gd name="T9" fmla="*/ 0 h 58"/>
                <a:gd name="T10" fmla="*/ 406 w 13111"/>
                <a:gd name="T11" fmla="*/ 29 h 58"/>
                <a:gd name="T12" fmla="*/ 203 w 13111"/>
                <a:gd name="T13" fmla="*/ 58 h 58"/>
                <a:gd name="T14" fmla="*/ 0 w 13111"/>
                <a:gd name="T15" fmla="*/ 29 h 58"/>
                <a:gd name="T16" fmla="*/ 3684 w 13111"/>
                <a:gd name="T17" fmla="*/ 0 h 58"/>
                <a:gd name="T18" fmla="*/ 3538 w 13111"/>
                <a:gd name="T19" fmla="*/ 29 h 58"/>
                <a:gd name="T20" fmla="*/ 3336 w 13111"/>
                <a:gd name="T21" fmla="*/ 58 h 58"/>
                <a:gd name="T22" fmla="*/ 3132 w 13111"/>
                <a:gd name="T23" fmla="*/ 29 h 58"/>
                <a:gd name="T24" fmla="*/ 2813 w 13111"/>
                <a:gd name="T25" fmla="*/ 0 h 58"/>
                <a:gd name="T26" fmla="*/ 2668 w 13111"/>
                <a:gd name="T27" fmla="*/ 29 h 58"/>
                <a:gd name="T28" fmla="*/ 2465 w 13111"/>
                <a:gd name="T29" fmla="*/ 58 h 58"/>
                <a:gd name="T30" fmla="*/ 2262 w 13111"/>
                <a:gd name="T31" fmla="*/ 29 h 58"/>
                <a:gd name="T32" fmla="*/ 1943 w 13111"/>
                <a:gd name="T33" fmla="*/ 0 h 58"/>
                <a:gd name="T34" fmla="*/ 1798 w 13111"/>
                <a:gd name="T35" fmla="*/ 29 h 58"/>
                <a:gd name="T36" fmla="*/ 6468 w 13111"/>
                <a:gd name="T37" fmla="*/ 58 h 58"/>
                <a:gd name="T38" fmla="*/ 6265 w 13111"/>
                <a:gd name="T39" fmla="*/ 29 h 58"/>
                <a:gd name="T40" fmla="*/ 5946 w 13111"/>
                <a:gd name="T41" fmla="*/ 0 h 58"/>
                <a:gd name="T42" fmla="*/ 5801 w 13111"/>
                <a:gd name="T43" fmla="*/ 29 h 58"/>
                <a:gd name="T44" fmla="*/ 5598 w 13111"/>
                <a:gd name="T45" fmla="*/ 58 h 58"/>
                <a:gd name="T46" fmla="*/ 5395 w 13111"/>
                <a:gd name="T47" fmla="*/ 29 h 58"/>
                <a:gd name="T48" fmla="*/ 5076 w 13111"/>
                <a:gd name="T49" fmla="*/ 0 h 58"/>
                <a:gd name="T50" fmla="*/ 4931 w 13111"/>
                <a:gd name="T51" fmla="*/ 29 h 58"/>
                <a:gd name="T52" fmla="*/ 4728 w 13111"/>
                <a:gd name="T53" fmla="*/ 58 h 58"/>
                <a:gd name="T54" fmla="*/ 4524 w 13111"/>
                <a:gd name="T55" fmla="*/ 29 h 58"/>
                <a:gd name="T56" fmla="*/ 4206 w 13111"/>
                <a:gd name="T57" fmla="*/ 0 h 58"/>
                <a:gd name="T58" fmla="*/ 4060 w 13111"/>
                <a:gd name="T59" fmla="*/ 29 h 58"/>
                <a:gd name="T60" fmla="*/ 8731 w 13111"/>
                <a:gd name="T61" fmla="*/ 58 h 58"/>
                <a:gd name="T62" fmla="*/ 8528 w 13111"/>
                <a:gd name="T63" fmla="*/ 29 h 58"/>
                <a:gd name="T64" fmla="*/ 8208 w 13111"/>
                <a:gd name="T65" fmla="*/ 0 h 58"/>
                <a:gd name="T66" fmla="*/ 8064 w 13111"/>
                <a:gd name="T67" fmla="*/ 29 h 58"/>
                <a:gd name="T68" fmla="*/ 7860 w 13111"/>
                <a:gd name="T69" fmla="*/ 58 h 58"/>
                <a:gd name="T70" fmla="*/ 7657 w 13111"/>
                <a:gd name="T71" fmla="*/ 29 h 58"/>
                <a:gd name="T72" fmla="*/ 7338 w 13111"/>
                <a:gd name="T73" fmla="*/ 0 h 58"/>
                <a:gd name="T74" fmla="*/ 7193 w 13111"/>
                <a:gd name="T75" fmla="*/ 29 h 58"/>
                <a:gd name="T76" fmla="*/ 6990 w 13111"/>
                <a:gd name="T77" fmla="*/ 58 h 58"/>
                <a:gd name="T78" fmla="*/ 6787 w 13111"/>
                <a:gd name="T79" fmla="*/ 29 h 58"/>
                <a:gd name="T80" fmla="*/ 10819 w 13111"/>
                <a:gd name="T81" fmla="*/ 0 h 58"/>
                <a:gd name="T82" fmla="*/ 10674 w 13111"/>
                <a:gd name="T83" fmla="*/ 29 h 58"/>
                <a:gd name="T84" fmla="*/ 10471 w 13111"/>
                <a:gd name="T85" fmla="*/ 58 h 58"/>
                <a:gd name="T86" fmla="*/ 10268 w 13111"/>
                <a:gd name="T87" fmla="*/ 29 h 58"/>
                <a:gd name="T88" fmla="*/ 9949 w 13111"/>
                <a:gd name="T89" fmla="*/ 0 h 58"/>
                <a:gd name="T90" fmla="*/ 9804 w 13111"/>
                <a:gd name="T91" fmla="*/ 29 h 58"/>
                <a:gd name="T92" fmla="*/ 9601 w 13111"/>
                <a:gd name="T93" fmla="*/ 58 h 58"/>
                <a:gd name="T94" fmla="*/ 9398 w 13111"/>
                <a:gd name="T95" fmla="*/ 29 h 58"/>
                <a:gd name="T96" fmla="*/ 9079 w 13111"/>
                <a:gd name="T97" fmla="*/ 0 h 58"/>
                <a:gd name="T98" fmla="*/ 8934 w 13111"/>
                <a:gd name="T99" fmla="*/ 29 h 58"/>
                <a:gd name="T100" fmla="*/ 13082 w 13111"/>
                <a:gd name="T101" fmla="*/ 58 h 58"/>
                <a:gd name="T102" fmla="*/ 12878 w 13111"/>
                <a:gd name="T103" fmla="*/ 29 h 58"/>
                <a:gd name="T104" fmla="*/ 12560 w 13111"/>
                <a:gd name="T105" fmla="*/ 0 h 58"/>
                <a:gd name="T106" fmla="*/ 12414 w 13111"/>
                <a:gd name="T107" fmla="*/ 29 h 58"/>
                <a:gd name="T108" fmla="*/ 12212 w 13111"/>
                <a:gd name="T109" fmla="*/ 58 h 58"/>
                <a:gd name="T110" fmla="*/ 12008 w 13111"/>
                <a:gd name="T111" fmla="*/ 29 h 58"/>
                <a:gd name="T112" fmla="*/ 11689 w 13111"/>
                <a:gd name="T113" fmla="*/ 0 h 58"/>
                <a:gd name="T114" fmla="*/ 11544 w 13111"/>
                <a:gd name="T115" fmla="*/ 29 h 58"/>
                <a:gd name="T116" fmla="*/ 11341 w 13111"/>
                <a:gd name="T117" fmla="*/ 58 h 58"/>
                <a:gd name="T118" fmla="*/ 11138 w 13111"/>
                <a:gd name="T11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11" h="58">
                  <a:moveTo>
                    <a:pt x="1566" y="29"/>
                  </a:moveTo>
                  <a:cubicBezTo>
                    <a:pt x="1566" y="13"/>
                    <a:pt x="1579" y="0"/>
                    <a:pt x="1595" y="0"/>
                  </a:cubicBezTo>
                  <a:cubicBezTo>
                    <a:pt x="1595" y="0"/>
                    <a:pt x="1595" y="0"/>
                    <a:pt x="1595" y="0"/>
                  </a:cubicBezTo>
                  <a:cubicBezTo>
                    <a:pt x="1611" y="0"/>
                    <a:pt x="1624" y="13"/>
                    <a:pt x="1624" y="29"/>
                  </a:cubicBezTo>
                  <a:cubicBezTo>
                    <a:pt x="1624" y="29"/>
                    <a:pt x="1624" y="29"/>
                    <a:pt x="1624" y="29"/>
                  </a:cubicBezTo>
                  <a:cubicBezTo>
                    <a:pt x="1624" y="45"/>
                    <a:pt x="1611" y="58"/>
                    <a:pt x="1595" y="58"/>
                  </a:cubicBezTo>
                  <a:cubicBezTo>
                    <a:pt x="1595" y="58"/>
                    <a:pt x="1595" y="58"/>
                    <a:pt x="1595" y="58"/>
                  </a:cubicBezTo>
                  <a:cubicBezTo>
                    <a:pt x="1579" y="58"/>
                    <a:pt x="1566" y="45"/>
                    <a:pt x="1566" y="29"/>
                  </a:cubicBezTo>
                  <a:close/>
                  <a:moveTo>
                    <a:pt x="1392" y="29"/>
                  </a:moveTo>
                  <a:cubicBezTo>
                    <a:pt x="1392" y="13"/>
                    <a:pt x="1405" y="0"/>
                    <a:pt x="1421" y="0"/>
                  </a:cubicBezTo>
                  <a:cubicBezTo>
                    <a:pt x="1421" y="0"/>
                    <a:pt x="1421" y="0"/>
                    <a:pt x="1421" y="0"/>
                  </a:cubicBezTo>
                  <a:cubicBezTo>
                    <a:pt x="1437" y="0"/>
                    <a:pt x="1450" y="13"/>
                    <a:pt x="1450" y="29"/>
                  </a:cubicBezTo>
                  <a:cubicBezTo>
                    <a:pt x="1450" y="29"/>
                    <a:pt x="1450" y="29"/>
                    <a:pt x="1450" y="29"/>
                  </a:cubicBezTo>
                  <a:cubicBezTo>
                    <a:pt x="1450" y="45"/>
                    <a:pt x="1437" y="58"/>
                    <a:pt x="1421" y="58"/>
                  </a:cubicBezTo>
                  <a:cubicBezTo>
                    <a:pt x="1421" y="58"/>
                    <a:pt x="1421" y="58"/>
                    <a:pt x="1421" y="58"/>
                  </a:cubicBezTo>
                  <a:cubicBezTo>
                    <a:pt x="1405" y="58"/>
                    <a:pt x="1392" y="45"/>
                    <a:pt x="1392" y="29"/>
                  </a:cubicBezTo>
                  <a:close/>
                  <a:moveTo>
                    <a:pt x="1218" y="29"/>
                  </a:moveTo>
                  <a:cubicBezTo>
                    <a:pt x="1218" y="13"/>
                    <a:pt x="1231" y="0"/>
                    <a:pt x="1247" y="0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1263" y="0"/>
                    <a:pt x="1276" y="13"/>
                    <a:pt x="1276" y="29"/>
                  </a:cubicBezTo>
                  <a:cubicBezTo>
                    <a:pt x="1276" y="29"/>
                    <a:pt x="1276" y="29"/>
                    <a:pt x="1276" y="29"/>
                  </a:cubicBezTo>
                  <a:cubicBezTo>
                    <a:pt x="1276" y="45"/>
                    <a:pt x="1263" y="58"/>
                    <a:pt x="1247" y="58"/>
                  </a:cubicBezTo>
                  <a:cubicBezTo>
                    <a:pt x="1247" y="58"/>
                    <a:pt x="1247" y="58"/>
                    <a:pt x="1247" y="58"/>
                  </a:cubicBezTo>
                  <a:cubicBezTo>
                    <a:pt x="1231" y="58"/>
                    <a:pt x="1218" y="45"/>
                    <a:pt x="1218" y="29"/>
                  </a:cubicBezTo>
                  <a:close/>
                  <a:moveTo>
                    <a:pt x="1044" y="29"/>
                  </a:moveTo>
                  <a:cubicBezTo>
                    <a:pt x="1044" y="13"/>
                    <a:pt x="1057" y="0"/>
                    <a:pt x="1073" y="0"/>
                  </a:cubicBezTo>
                  <a:cubicBezTo>
                    <a:pt x="1073" y="0"/>
                    <a:pt x="1073" y="0"/>
                    <a:pt x="1073" y="0"/>
                  </a:cubicBezTo>
                  <a:cubicBezTo>
                    <a:pt x="1089" y="0"/>
                    <a:pt x="1102" y="13"/>
                    <a:pt x="1102" y="29"/>
                  </a:cubicBezTo>
                  <a:cubicBezTo>
                    <a:pt x="1102" y="29"/>
                    <a:pt x="1102" y="29"/>
                    <a:pt x="1102" y="29"/>
                  </a:cubicBezTo>
                  <a:cubicBezTo>
                    <a:pt x="1102" y="45"/>
                    <a:pt x="1089" y="58"/>
                    <a:pt x="1073" y="58"/>
                  </a:cubicBezTo>
                  <a:cubicBezTo>
                    <a:pt x="1073" y="58"/>
                    <a:pt x="1073" y="58"/>
                    <a:pt x="1073" y="58"/>
                  </a:cubicBezTo>
                  <a:cubicBezTo>
                    <a:pt x="1057" y="58"/>
                    <a:pt x="1044" y="45"/>
                    <a:pt x="1044" y="29"/>
                  </a:cubicBezTo>
                  <a:close/>
                  <a:moveTo>
                    <a:pt x="870" y="29"/>
                  </a:moveTo>
                  <a:cubicBezTo>
                    <a:pt x="870" y="13"/>
                    <a:pt x="883" y="0"/>
                    <a:pt x="899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15" y="0"/>
                    <a:pt x="928" y="13"/>
                    <a:pt x="928" y="29"/>
                  </a:cubicBezTo>
                  <a:cubicBezTo>
                    <a:pt x="928" y="29"/>
                    <a:pt x="928" y="29"/>
                    <a:pt x="928" y="29"/>
                  </a:cubicBezTo>
                  <a:cubicBezTo>
                    <a:pt x="928" y="45"/>
                    <a:pt x="915" y="58"/>
                    <a:pt x="899" y="58"/>
                  </a:cubicBezTo>
                  <a:cubicBezTo>
                    <a:pt x="899" y="58"/>
                    <a:pt x="899" y="58"/>
                    <a:pt x="899" y="58"/>
                  </a:cubicBezTo>
                  <a:cubicBezTo>
                    <a:pt x="883" y="58"/>
                    <a:pt x="870" y="45"/>
                    <a:pt x="870" y="29"/>
                  </a:cubicBezTo>
                  <a:close/>
                  <a:moveTo>
                    <a:pt x="696" y="29"/>
                  </a:moveTo>
                  <a:cubicBezTo>
                    <a:pt x="696" y="13"/>
                    <a:pt x="709" y="0"/>
                    <a:pt x="72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41" y="0"/>
                    <a:pt x="754" y="13"/>
                    <a:pt x="754" y="29"/>
                  </a:cubicBezTo>
                  <a:cubicBezTo>
                    <a:pt x="754" y="29"/>
                    <a:pt x="754" y="29"/>
                    <a:pt x="754" y="29"/>
                  </a:cubicBezTo>
                  <a:cubicBezTo>
                    <a:pt x="754" y="45"/>
                    <a:pt x="741" y="58"/>
                    <a:pt x="725" y="58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709" y="58"/>
                    <a:pt x="696" y="45"/>
                    <a:pt x="696" y="29"/>
                  </a:cubicBezTo>
                  <a:close/>
                  <a:moveTo>
                    <a:pt x="522" y="29"/>
                  </a:moveTo>
                  <a:cubicBezTo>
                    <a:pt x="522" y="13"/>
                    <a:pt x="535" y="0"/>
                    <a:pt x="551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67" y="0"/>
                    <a:pt x="580" y="13"/>
                    <a:pt x="580" y="29"/>
                  </a:cubicBezTo>
                  <a:cubicBezTo>
                    <a:pt x="580" y="29"/>
                    <a:pt x="580" y="29"/>
                    <a:pt x="580" y="29"/>
                  </a:cubicBezTo>
                  <a:cubicBezTo>
                    <a:pt x="580" y="45"/>
                    <a:pt x="567" y="58"/>
                    <a:pt x="551" y="58"/>
                  </a:cubicBezTo>
                  <a:cubicBezTo>
                    <a:pt x="551" y="58"/>
                    <a:pt x="551" y="58"/>
                    <a:pt x="551" y="58"/>
                  </a:cubicBezTo>
                  <a:cubicBezTo>
                    <a:pt x="535" y="58"/>
                    <a:pt x="522" y="45"/>
                    <a:pt x="522" y="29"/>
                  </a:cubicBezTo>
                  <a:close/>
                  <a:moveTo>
                    <a:pt x="348" y="29"/>
                  </a:moveTo>
                  <a:cubicBezTo>
                    <a:pt x="348" y="13"/>
                    <a:pt x="360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93" y="0"/>
                    <a:pt x="406" y="13"/>
                    <a:pt x="406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6" y="45"/>
                    <a:pt x="393" y="58"/>
                    <a:pt x="377" y="58"/>
                  </a:cubicBezTo>
                  <a:cubicBezTo>
                    <a:pt x="377" y="58"/>
                    <a:pt x="377" y="58"/>
                    <a:pt x="377" y="58"/>
                  </a:cubicBezTo>
                  <a:cubicBezTo>
                    <a:pt x="360" y="58"/>
                    <a:pt x="348" y="45"/>
                    <a:pt x="348" y="29"/>
                  </a:cubicBezTo>
                  <a:close/>
                  <a:moveTo>
                    <a:pt x="174" y="29"/>
                  </a:moveTo>
                  <a:cubicBezTo>
                    <a:pt x="174" y="13"/>
                    <a:pt x="186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9" y="0"/>
                    <a:pt x="232" y="13"/>
                    <a:pt x="232" y="29"/>
                  </a:cubicBezTo>
                  <a:cubicBezTo>
                    <a:pt x="232" y="29"/>
                    <a:pt x="232" y="29"/>
                    <a:pt x="232" y="29"/>
                  </a:cubicBezTo>
                  <a:cubicBezTo>
                    <a:pt x="232" y="45"/>
                    <a:pt x="219" y="58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186" y="58"/>
                    <a:pt x="174" y="45"/>
                    <a:pt x="174" y="29"/>
                  </a:cubicBezTo>
                  <a:close/>
                  <a:moveTo>
                    <a:pt x="0" y="29"/>
                  </a:moveTo>
                  <a:cubicBezTo>
                    <a:pt x="0" y="13"/>
                    <a:pt x="12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12" y="58"/>
                    <a:pt x="0" y="45"/>
                    <a:pt x="0" y="29"/>
                  </a:cubicBezTo>
                  <a:close/>
                  <a:moveTo>
                    <a:pt x="3828" y="29"/>
                  </a:moveTo>
                  <a:cubicBezTo>
                    <a:pt x="3828" y="13"/>
                    <a:pt x="3842" y="0"/>
                    <a:pt x="3858" y="0"/>
                  </a:cubicBezTo>
                  <a:cubicBezTo>
                    <a:pt x="3858" y="0"/>
                    <a:pt x="3858" y="0"/>
                    <a:pt x="3858" y="0"/>
                  </a:cubicBezTo>
                  <a:cubicBezTo>
                    <a:pt x="3874" y="0"/>
                    <a:pt x="3886" y="13"/>
                    <a:pt x="3886" y="29"/>
                  </a:cubicBezTo>
                  <a:cubicBezTo>
                    <a:pt x="3886" y="29"/>
                    <a:pt x="3886" y="29"/>
                    <a:pt x="3886" y="29"/>
                  </a:cubicBezTo>
                  <a:cubicBezTo>
                    <a:pt x="3886" y="45"/>
                    <a:pt x="3874" y="58"/>
                    <a:pt x="3858" y="58"/>
                  </a:cubicBezTo>
                  <a:cubicBezTo>
                    <a:pt x="3858" y="58"/>
                    <a:pt x="3858" y="58"/>
                    <a:pt x="3858" y="58"/>
                  </a:cubicBezTo>
                  <a:cubicBezTo>
                    <a:pt x="3842" y="58"/>
                    <a:pt x="3828" y="45"/>
                    <a:pt x="3828" y="29"/>
                  </a:cubicBezTo>
                  <a:close/>
                  <a:moveTo>
                    <a:pt x="3654" y="29"/>
                  </a:moveTo>
                  <a:cubicBezTo>
                    <a:pt x="3654" y="13"/>
                    <a:pt x="3667" y="0"/>
                    <a:pt x="3684" y="0"/>
                  </a:cubicBezTo>
                  <a:cubicBezTo>
                    <a:pt x="3684" y="0"/>
                    <a:pt x="3684" y="0"/>
                    <a:pt x="3684" y="0"/>
                  </a:cubicBezTo>
                  <a:cubicBezTo>
                    <a:pt x="3700" y="0"/>
                    <a:pt x="3712" y="13"/>
                    <a:pt x="3712" y="29"/>
                  </a:cubicBezTo>
                  <a:cubicBezTo>
                    <a:pt x="3712" y="29"/>
                    <a:pt x="3712" y="29"/>
                    <a:pt x="3712" y="29"/>
                  </a:cubicBezTo>
                  <a:cubicBezTo>
                    <a:pt x="3712" y="45"/>
                    <a:pt x="3700" y="58"/>
                    <a:pt x="3684" y="58"/>
                  </a:cubicBezTo>
                  <a:cubicBezTo>
                    <a:pt x="3684" y="58"/>
                    <a:pt x="3684" y="58"/>
                    <a:pt x="3684" y="58"/>
                  </a:cubicBezTo>
                  <a:cubicBezTo>
                    <a:pt x="3667" y="58"/>
                    <a:pt x="3654" y="45"/>
                    <a:pt x="3654" y="29"/>
                  </a:cubicBezTo>
                  <a:close/>
                  <a:moveTo>
                    <a:pt x="3480" y="29"/>
                  </a:moveTo>
                  <a:cubicBezTo>
                    <a:pt x="3480" y="13"/>
                    <a:pt x="3493" y="0"/>
                    <a:pt x="3509" y="0"/>
                  </a:cubicBezTo>
                  <a:cubicBezTo>
                    <a:pt x="3509" y="0"/>
                    <a:pt x="3509" y="0"/>
                    <a:pt x="3509" y="0"/>
                  </a:cubicBezTo>
                  <a:cubicBezTo>
                    <a:pt x="3526" y="0"/>
                    <a:pt x="3538" y="13"/>
                    <a:pt x="3538" y="29"/>
                  </a:cubicBezTo>
                  <a:cubicBezTo>
                    <a:pt x="3538" y="29"/>
                    <a:pt x="3538" y="29"/>
                    <a:pt x="3538" y="29"/>
                  </a:cubicBezTo>
                  <a:cubicBezTo>
                    <a:pt x="3538" y="45"/>
                    <a:pt x="3526" y="58"/>
                    <a:pt x="3509" y="58"/>
                  </a:cubicBezTo>
                  <a:cubicBezTo>
                    <a:pt x="3509" y="58"/>
                    <a:pt x="3509" y="58"/>
                    <a:pt x="3509" y="58"/>
                  </a:cubicBezTo>
                  <a:cubicBezTo>
                    <a:pt x="3493" y="58"/>
                    <a:pt x="3480" y="45"/>
                    <a:pt x="3480" y="29"/>
                  </a:cubicBezTo>
                  <a:close/>
                  <a:moveTo>
                    <a:pt x="3306" y="29"/>
                  </a:moveTo>
                  <a:cubicBezTo>
                    <a:pt x="3306" y="13"/>
                    <a:pt x="3319" y="0"/>
                    <a:pt x="3335" y="0"/>
                  </a:cubicBezTo>
                  <a:cubicBezTo>
                    <a:pt x="3335" y="0"/>
                    <a:pt x="3335" y="0"/>
                    <a:pt x="3335" y="0"/>
                  </a:cubicBezTo>
                  <a:cubicBezTo>
                    <a:pt x="3352" y="0"/>
                    <a:pt x="3364" y="13"/>
                    <a:pt x="3364" y="29"/>
                  </a:cubicBezTo>
                  <a:cubicBezTo>
                    <a:pt x="3364" y="29"/>
                    <a:pt x="3364" y="29"/>
                    <a:pt x="3364" y="29"/>
                  </a:cubicBezTo>
                  <a:cubicBezTo>
                    <a:pt x="3364" y="45"/>
                    <a:pt x="3352" y="58"/>
                    <a:pt x="3336" y="58"/>
                  </a:cubicBezTo>
                  <a:cubicBezTo>
                    <a:pt x="3336" y="58"/>
                    <a:pt x="3336" y="58"/>
                    <a:pt x="3336" y="58"/>
                  </a:cubicBezTo>
                  <a:cubicBezTo>
                    <a:pt x="3319" y="58"/>
                    <a:pt x="3306" y="45"/>
                    <a:pt x="3306" y="29"/>
                  </a:cubicBezTo>
                  <a:close/>
                  <a:moveTo>
                    <a:pt x="3132" y="29"/>
                  </a:moveTo>
                  <a:cubicBezTo>
                    <a:pt x="3132" y="13"/>
                    <a:pt x="3145" y="0"/>
                    <a:pt x="3161" y="0"/>
                  </a:cubicBezTo>
                  <a:cubicBezTo>
                    <a:pt x="3161" y="0"/>
                    <a:pt x="3161" y="0"/>
                    <a:pt x="3161" y="0"/>
                  </a:cubicBezTo>
                  <a:cubicBezTo>
                    <a:pt x="3177" y="0"/>
                    <a:pt x="3190" y="13"/>
                    <a:pt x="3190" y="29"/>
                  </a:cubicBezTo>
                  <a:cubicBezTo>
                    <a:pt x="3190" y="29"/>
                    <a:pt x="3190" y="29"/>
                    <a:pt x="3190" y="29"/>
                  </a:cubicBezTo>
                  <a:cubicBezTo>
                    <a:pt x="3190" y="45"/>
                    <a:pt x="3177" y="58"/>
                    <a:pt x="3161" y="58"/>
                  </a:cubicBezTo>
                  <a:cubicBezTo>
                    <a:pt x="3161" y="58"/>
                    <a:pt x="3161" y="58"/>
                    <a:pt x="3161" y="58"/>
                  </a:cubicBezTo>
                  <a:cubicBezTo>
                    <a:pt x="3145" y="58"/>
                    <a:pt x="3132" y="45"/>
                    <a:pt x="3132" y="29"/>
                  </a:cubicBezTo>
                  <a:close/>
                  <a:moveTo>
                    <a:pt x="2958" y="29"/>
                  </a:moveTo>
                  <a:cubicBezTo>
                    <a:pt x="2958" y="13"/>
                    <a:pt x="2971" y="0"/>
                    <a:pt x="2987" y="0"/>
                  </a:cubicBezTo>
                  <a:cubicBezTo>
                    <a:pt x="2987" y="0"/>
                    <a:pt x="2987" y="0"/>
                    <a:pt x="2987" y="0"/>
                  </a:cubicBezTo>
                  <a:cubicBezTo>
                    <a:pt x="3003" y="0"/>
                    <a:pt x="3016" y="13"/>
                    <a:pt x="3016" y="29"/>
                  </a:cubicBezTo>
                  <a:cubicBezTo>
                    <a:pt x="3016" y="29"/>
                    <a:pt x="3016" y="29"/>
                    <a:pt x="3016" y="29"/>
                  </a:cubicBezTo>
                  <a:cubicBezTo>
                    <a:pt x="3016" y="45"/>
                    <a:pt x="3003" y="58"/>
                    <a:pt x="2987" y="58"/>
                  </a:cubicBezTo>
                  <a:cubicBezTo>
                    <a:pt x="2987" y="58"/>
                    <a:pt x="2987" y="58"/>
                    <a:pt x="2987" y="58"/>
                  </a:cubicBezTo>
                  <a:cubicBezTo>
                    <a:pt x="2971" y="58"/>
                    <a:pt x="2958" y="45"/>
                    <a:pt x="2958" y="29"/>
                  </a:cubicBezTo>
                  <a:close/>
                  <a:moveTo>
                    <a:pt x="2784" y="29"/>
                  </a:moveTo>
                  <a:cubicBezTo>
                    <a:pt x="2784" y="13"/>
                    <a:pt x="2797" y="0"/>
                    <a:pt x="2813" y="0"/>
                  </a:cubicBezTo>
                  <a:cubicBezTo>
                    <a:pt x="2813" y="0"/>
                    <a:pt x="2813" y="0"/>
                    <a:pt x="2813" y="0"/>
                  </a:cubicBezTo>
                  <a:cubicBezTo>
                    <a:pt x="2829" y="0"/>
                    <a:pt x="2842" y="13"/>
                    <a:pt x="2842" y="29"/>
                  </a:cubicBezTo>
                  <a:cubicBezTo>
                    <a:pt x="2842" y="29"/>
                    <a:pt x="2842" y="29"/>
                    <a:pt x="2842" y="29"/>
                  </a:cubicBezTo>
                  <a:cubicBezTo>
                    <a:pt x="2842" y="45"/>
                    <a:pt x="2829" y="58"/>
                    <a:pt x="2813" y="58"/>
                  </a:cubicBezTo>
                  <a:cubicBezTo>
                    <a:pt x="2813" y="58"/>
                    <a:pt x="2813" y="58"/>
                    <a:pt x="2813" y="58"/>
                  </a:cubicBezTo>
                  <a:cubicBezTo>
                    <a:pt x="2797" y="58"/>
                    <a:pt x="2784" y="45"/>
                    <a:pt x="2784" y="29"/>
                  </a:cubicBezTo>
                  <a:close/>
                  <a:moveTo>
                    <a:pt x="2610" y="29"/>
                  </a:moveTo>
                  <a:cubicBezTo>
                    <a:pt x="2610" y="13"/>
                    <a:pt x="2623" y="0"/>
                    <a:pt x="2639" y="0"/>
                  </a:cubicBezTo>
                  <a:cubicBezTo>
                    <a:pt x="2639" y="0"/>
                    <a:pt x="2639" y="0"/>
                    <a:pt x="2639" y="0"/>
                  </a:cubicBezTo>
                  <a:cubicBezTo>
                    <a:pt x="2655" y="0"/>
                    <a:pt x="2668" y="13"/>
                    <a:pt x="2668" y="29"/>
                  </a:cubicBezTo>
                  <a:cubicBezTo>
                    <a:pt x="2668" y="29"/>
                    <a:pt x="2668" y="29"/>
                    <a:pt x="2668" y="29"/>
                  </a:cubicBezTo>
                  <a:cubicBezTo>
                    <a:pt x="2668" y="45"/>
                    <a:pt x="2655" y="58"/>
                    <a:pt x="2639" y="58"/>
                  </a:cubicBezTo>
                  <a:cubicBezTo>
                    <a:pt x="2639" y="58"/>
                    <a:pt x="2639" y="58"/>
                    <a:pt x="2639" y="58"/>
                  </a:cubicBezTo>
                  <a:cubicBezTo>
                    <a:pt x="2623" y="58"/>
                    <a:pt x="2610" y="45"/>
                    <a:pt x="2610" y="29"/>
                  </a:cubicBezTo>
                  <a:close/>
                  <a:moveTo>
                    <a:pt x="2436" y="29"/>
                  </a:moveTo>
                  <a:cubicBezTo>
                    <a:pt x="2436" y="13"/>
                    <a:pt x="2449" y="0"/>
                    <a:pt x="2465" y="0"/>
                  </a:cubicBezTo>
                  <a:cubicBezTo>
                    <a:pt x="2465" y="0"/>
                    <a:pt x="2465" y="0"/>
                    <a:pt x="2465" y="0"/>
                  </a:cubicBezTo>
                  <a:cubicBezTo>
                    <a:pt x="2481" y="0"/>
                    <a:pt x="2494" y="13"/>
                    <a:pt x="2494" y="29"/>
                  </a:cubicBezTo>
                  <a:cubicBezTo>
                    <a:pt x="2494" y="29"/>
                    <a:pt x="2494" y="29"/>
                    <a:pt x="2494" y="29"/>
                  </a:cubicBezTo>
                  <a:cubicBezTo>
                    <a:pt x="2494" y="45"/>
                    <a:pt x="2481" y="58"/>
                    <a:pt x="2465" y="58"/>
                  </a:cubicBezTo>
                  <a:cubicBezTo>
                    <a:pt x="2465" y="58"/>
                    <a:pt x="2465" y="58"/>
                    <a:pt x="2465" y="58"/>
                  </a:cubicBezTo>
                  <a:cubicBezTo>
                    <a:pt x="2449" y="58"/>
                    <a:pt x="2436" y="45"/>
                    <a:pt x="2436" y="29"/>
                  </a:cubicBezTo>
                  <a:close/>
                  <a:moveTo>
                    <a:pt x="2262" y="29"/>
                  </a:moveTo>
                  <a:cubicBezTo>
                    <a:pt x="2262" y="13"/>
                    <a:pt x="2275" y="0"/>
                    <a:pt x="2291" y="0"/>
                  </a:cubicBezTo>
                  <a:cubicBezTo>
                    <a:pt x="2291" y="0"/>
                    <a:pt x="2291" y="0"/>
                    <a:pt x="2291" y="0"/>
                  </a:cubicBezTo>
                  <a:cubicBezTo>
                    <a:pt x="2307" y="0"/>
                    <a:pt x="2320" y="13"/>
                    <a:pt x="2320" y="29"/>
                  </a:cubicBezTo>
                  <a:cubicBezTo>
                    <a:pt x="2320" y="29"/>
                    <a:pt x="2320" y="29"/>
                    <a:pt x="2320" y="29"/>
                  </a:cubicBezTo>
                  <a:cubicBezTo>
                    <a:pt x="2320" y="45"/>
                    <a:pt x="2307" y="58"/>
                    <a:pt x="2291" y="58"/>
                  </a:cubicBezTo>
                  <a:cubicBezTo>
                    <a:pt x="2291" y="58"/>
                    <a:pt x="2291" y="58"/>
                    <a:pt x="2291" y="58"/>
                  </a:cubicBezTo>
                  <a:cubicBezTo>
                    <a:pt x="2275" y="58"/>
                    <a:pt x="2262" y="45"/>
                    <a:pt x="2262" y="29"/>
                  </a:cubicBezTo>
                  <a:close/>
                  <a:moveTo>
                    <a:pt x="2088" y="29"/>
                  </a:moveTo>
                  <a:cubicBezTo>
                    <a:pt x="2088" y="13"/>
                    <a:pt x="2101" y="0"/>
                    <a:pt x="2117" y="0"/>
                  </a:cubicBezTo>
                  <a:cubicBezTo>
                    <a:pt x="2117" y="0"/>
                    <a:pt x="2117" y="0"/>
                    <a:pt x="2117" y="0"/>
                  </a:cubicBezTo>
                  <a:cubicBezTo>
                    <a:pt x="2133" y="0"/>
                    <a:pt x="2146" y="13"/>
                    <a:pt x="2146" y="29"/>
                  </a:cubicBezTo>
                  <a:cubicBezTo>
                    <a:pt x="2146" y="29"/>
                    <a:pt x="2146" y="29"/>
                    <a:pt x="2146" y="29"/>
                  </a:cubicBezTo>
                  <a:cubicBezTo>
                    <a:pt x="2146" y="45"/>
                    <a:pt x="2133" y="58"/>
                    <a:pt x="2117" y="58"/>
                  </a:cubicBezTo>
                  <a:cubicBezTo>
                    <a:pt x="2117" y="58"/>
                    <a:pt x="2117" y="58"/>
                    <a:pt x="2117" y="58"/>
                  </a:cubicBezTo>
                  <a:cubicBezTo>
                    <a:pt x="2101" y="58"/>
                    <a:pt x="2088" y="45"/>
                    <a:pt x="2088" y="29"/>
                  </a:cubicBezTo>
                  <a:close/>
                  <a:moveTo>
                    <a:pt x="1914" y="29"/>
                  </a:moveTo>
                  <a:cubicBezTo>
                    <a:pt x="1914" y="13"/>
                    <a:pt x="1927" y="0"/>
                    <a:pt x="1943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59" y="0"/>
                    <a:pt x="1972" y="13"/>
                    <a:pt x="1972" y="29"/>
                  </a:cubicBezTo>
                  <a:cubicBezTo>
                    <a:pt x="1972" y="29"/>
                    <a:pt x="1972" y="29"/>
                    <a:pt x="1972" y="29"/>
                  </a:cubicBezTo>
                  <a:cubicBezTo>
                    <a:pt x="1972" y="45"/>
                    <a:pt x="1959" y="58"/>
                    <a:pt x="1943" y="58"/>
                  </a:cubicBezTo>
                  <a:cubicBezTo>
                    <a:pt x="1943" y="58"/>
                    <a:pt x="1943" y="58"/>
                    <a:pt x="1943" y="58"/>
                  </a:cubicBezTo>
                  <a:cubicBezTo>
                    <a:pt x="1927" y="58"/>
                    <a:pt x="1914" y="45"/>
                    <a:pt x="1914" y="29"/>
                  </a:cubicBezTo>
                  <a:close/>
                  <a:moveTo>
                    <a:pt x="1740" y="29"/>
                  </a:moveTo>
                  <a:cubicBezTo>
                    <a:pt x="1740" y="13"/>
                    <a:pt x="1753" y="0"/>
                    <a:pt x="1769" y="0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85" y="0"/>
                    <a:pt x="1798" y="13"/>
                    <a:pt x="1798" y="29"/>
                  </a:cubicBezTo>
                  <a:cubicBezTo>
                    <a:pt x="1798" y="29"/>
                    <a:pt x="1798" y="29"/>
                    <a:pt x="1798" y="29"/>
                  </a:cubicBezTo>
                  <a:cubicBezTo>
                    <a:pt x="1798" y="45"/>
                    <a:pt x="1785" y="58"/>
                    <a:pt x="1769" y="58"/>
                  </a:cubicBezTo>
                  <a:cubicBezTo>
                    <a:pt x="1769" y="58"/>
                    <a:pt x="1769" y="58"/>
                    <a:pt x="1769" y="58"/>
                  </a:cubicBezTo>
                  <a:cubicBezTo>
                    <a:pt x="1753" y="58"/>
                    <a:pt x="1740" y="45"/>
                    <a:pt x="1740" y="29"/>
                  </a:cubicBezTo>
                  <a:close/>
                  <a:moveTo>
                    <a:pt x="6439" y="29"/>
                  </a:moveTo>
                  <a:cubicBezTo>
                    <a:pt x="6439" y="13"/>
                    <a:pt x="6452" y="0"/>
                    <a:pt x="6468" y="0"/>
                  </a:cubicBezTo>
                  <a:cubicBezTo>
                    <a:pt x="6468" y="0"/>
                    <a:pt x="6468" y="0"/>
                    <a:pt x="6468" y="0"/>
                  </a:cubicBezTo>
                  <a:cubicBezTo>
                    <a:pt x="6484" y="0"/>
                    <a:pt x="6497" y="13"/>
                    <a:pt x="6497" y="29"/>
                  </a:cubicBezTo>
                  <a:cubicBezTo>
                    <a:pt x="6497" y="29"/>
                    <a:pt x="6497" y="29"/>
                    <a:pt x="6497" y="29"/>
                  </a:cubicBezTo>
                  <a:cubicBezTo>
                    <a:pt x="6497" y="45"/>
                    <a:pt x="6484" y="58"/>
                    <a:pt x="6468" y="58"/>
                  </a:cubicBezTo>
                  <a:cubicBezTo>
                    <a:pt x="6468" y="58"/>
                    <a:pt x="6468" y="58"/>
                    <a:pt x="6468" y="58"/>
                  </a:cubicBezTo>
                  <a:cubicBezTo>
                    <a:pt x="6452" y="58"/>
                    <a:pt x="6439" y="45"/>
                    <a:pt x="6439" y="29"/>
                  </a:cubicBezTo>
                  <a:close/>
                  <a:moveTo>
                    <a:pt x="6265" y="29"/>
                  </a:moveTo>
                  <a:cubicBezTo>
                    <a:pt x="6265" y="13"/>
                    <a:pt x="6278" y="0"/>
                    <a:pt x="6294" y="0"/>
                  </a:cubicBezTo>
                  <a:cubicBezTo>
                    <a:pt x="6294" y="0"/>
                    <a:pt x="6294" y="0"/>
                    <a:pt x="6294" y="0"/>
                  </a:cubicBezTo>
                  <a:cubicBezTo>
                    <a:pt x="6310" y="0"/>
                    <a:pt x="6323" y="13"/>
                    <a:pt x="6323" y="29"/>
                  </a:cubicBezTo>
                  <a:cubicBezTo>
                    <a:pt x="6323" y="29"/>
                    <a:pt x="6323" y="29"/>
                    <a:pt x="6323" y="29"/>
                  </a:cubicBezTo>
                  <a:cubicBezTo>
                    <a:pt x="6323" y="45"/>
                    <a:pt x="6310" y="58"/>
                    <a:pt x="6294" y="58"/>
                  </a:cubicBezTo>
                  <a:cubicBezTo>
                    <a:pt x="6294" y="58"/>
                    <a:pt x="6294" y="58"/>
                    <a:pt x="6294" y="58"/>
                  </a:cubicBezTo>
                  <a:cubicBezTo>
                    <a:pt x="6278" y="58"/>
                    <a:pt x="6265" y="45"/>
                    <a:pt x="6265" y="29"/>
                  </a:cubicBezTo>
                  <a:close/>
                  <a:moveTo>
                    <a:pt x="6091" y="29"/>
                  </a:moveTo>
                  <a:cubicBezTo>
                    <a:pt x="6091" y="13"/>
                    <a:pt x="6104" y="0"/>
                    <a:pt x="6120" y="0"/>
                  </a:cubicBezTo>
                  <a:cubicBezTo>
                    <a:pt x="6120" y="0"/>
                    <a:pt x="6120" y="0"/>
                    <a:pt x="6120" y="0"/>
                  </a:cubicBezTo>
                  <a:cubicBezTo>
                    <a:pt x="6136" y="0"/>
                    <a:pt x="6149" y="13"/>
                    <a:pt x="6149" y="29"/>
                  </a:cubicBezTo>
                  <a:cubicBezTo>
                    <a:pt x="6149" y="29"/>
                    <a:pt x="6149" y="29"/>
                    <a:pt x="6149" y="29"/>
                  </a:cubicBezTo>
                  <a:cubicBezTo>
                    <a:pt x="6149" y="45"/>
                    <a:pt x="6136" y="58"/>
                    <a:pt x="6120" y="58"/>
                  </a:cubicBezTo>
                  <a:cubicBezTo>
                    <a:pt x="6120" y="58"/>
                    <a:pt x="6120" y="58"/>
                    <a:pt x="6120" y="58"/>
                  </a:cubicBezTo>
                  <a:cubicBezTo>
                    <a:pt x="6104" y="58"/>
                    <a:pt x="6091" y="45"/>
                    <a:pt x="6091" y="29"/>
                  </a:cubicBezTo>
                  <a:close/>
                  <a:moveTo>
                    <a:pt x="5917" y="29"/>
                  </a:moveTo>
                  <a:cubicBezTo>
                    <a:pt x="5917" y="13"/>
                    <a:pt x="5930" y="0"/>
                    <a:pt x="5946" y="0"/>
                  </a:cubicBezTo>
                  <a:cubicBezTo>
                    <a:pt x="5946" y="0"/>
                    <a:pt x="5946" y="0"/>
                    <a:pt x="5946" y="0"/>
                  </a:cubicBezTo>
                  <a:cubicBezTo>
                    <a:pt x="5962" y="0"/>
                    <a:pt x="5975" y="13"/>
                    <a:pt x="5975" y="29"/>
                  </a:cubicBezTo>
                  <a:cubicBezTo>
                    <a:pt x="5975" y="29"/>
                    <a:pt x="5975" y="29"/>
                    <a:pt x="5975" y="29"/>
                  </a:cubicBezTo>
                  <a:cubicBezTo>
                    <a:pt x="5975" y="45"/>
                    <a:pt x="5962" y="58"/>
                    <a:pt x="5946" y="58"/>
                  </a:cubicBezTo>
                  <a:cubicBezTo>
                    <a:pt x="5946" y="58"/>
                    <a:pt x="5946" y="58"/>
                    <a:pt x="5946" y="58"/>
                  </a:cubicBezTo>
                  <a:cubicBezTo>
                    <a:pt x="5930" y="58"/>
                    <a:pt x="5917" y="45"/>
                    <a:pt x="5917" y="29"/>
                  </a:cubicBezTo>
                  <a:close/>
                  <a:moveTo>
                    <a:pt x="5743" y="29"/>
                  </a:moveTo>
                  <a:cubicBezTo>
                    <a:pt x="5743" y="13"/>
                    <a:pt x="5756" y="0"/>
                    <a:pt x="5772" y="0"/>
                  </a:cubicBezTo>
                  <a:cubicBezTo>
                    <a:pt x="5772" y="0"/>
                    <a:pt x="5772" y="0"/>
                    <a:pt x="5772" y="0"/>
                  </a:cubicBezTo>
                  <a:cubicBezTo>
                    <a:pt x="5788" y="0"/>
                    <a:pt x="5801" y="13"/>
                    <a:pt x="5801" y="29"/>
                  </a:cubicBezTo>
                  <a:cubicBezTo>
                    <a:pt x="5801" y="29"/>
                    <a:pt x="5801" y="29"/>
                    <a:pt x="5801" y="29"/>
                  </a:cubicBezTo>
                  <a:cubicBezTo>
                    <a:pt x="5801" y="45"/>
                    <a:pt x="5788" y="58"/>
                    <a:pt x="5772" y="58"/>
                  </a:cubicBezTo>
                  <a:cubicBezTo>
                    <a:pt x="5772" y="58"/>
                    <a:pt x="5772" y="58"/>
                    <a:pt x="5772" y="58"/>
                  </a:cubicBezTo>
                  <a:cubicBezTo>
                    <a:pt x="5756" y="58"/>
                    <a:pt x="5743" y="45"/>
                    <a:pt x="5743" y="29"/>
                  </a:cubicBezTo>
                  <a:close/>
                  <a:moveTo>
                    <a:pt x="5569" y="29"/>
                  </a:moveTo>
                  <a:cubicBezTo>
                    <a:pt x="5569" y="13"/>
                    <a:pt x="5582" y="0"/>
                    <a:pt x="5598" y="0"/>
                  </a:cubicBezTo>
                  <a:cubicBezTo>
                    <a:pt x="5598" y="0"/>
                    <a:pt x="5598" y="0"/>
                    <a:pt x="5598" y="0"/>
                  </a:cubicBezTo>
                  <a:cubicBezTo>
                    <a:pt x="5614" y="0"/>
                    <a:pt x="5627" y="13"/>
                    <a:pt x="5627" y="29"/>
                  </a:cubicBezTo>
                  <a:cubicBezTo>
                    <a:pt x="5627" y="29"/>
                    <a:pt x="5627" y="29"/>
                    <a:pt x="5627" y="29"/>
                  </a:cubicBezTo>
                  <a:cubicBezTo>
                    <a:pt x="5627" y="45"/>
                    <a:pt x="5614" y="58"/>
                    <a:pt x="5598" y="58"/>
                  </a:cubicBezTo>
                  <a:cubicBezTo>
                    <a:pt x="5598" y="58"/>
                    <a:pt x="5598" y="58"/>
                    <a:pt x="5598" y="58"/>
                  </a:cubicBezTo>
                  <a:cubicBezTo>
                    <a:pt x="5582" y="58"/>
                    <a:pt x="5569" y="45"/>
                    <a:pt x="5569" y="29"/>
                  </a:cubicBezTo>
                  <a:close/>
                  <a:moveTo>
                    <a:pt x="5395" y="29"/>
                  </a:moveTo>
                  <a:cubicBezTo>
                    <a:pt x="5395" y="13"/>
                    <a:pt x="5408" y="0"/>
                    <a:pt x="5424" y="0"/>
                  </a:cubicBezTo>
                  <a:cubicBezTo>
                    <a:pt x="5424" y="0"/>
                    <a:pt x="5424" y="0"/>
                    <a:pt x="5424" y="0"/>
                  </a:cubicBezTo>
                  <a:cubicBezTo>
                    <a:pt x="5440" y="0"/>
                    <a:pt x="5453" y="13"/>
                    <a:pt x="5453" y="29"/>
                  </a:cubicBezTo>
                  <a:cubicBezTo>
                    <a:pt x="5453" y="29"/>
                    <a:pt x="5453" y="29"/>
                    <a:pt x="5453" y="29"/>
                  </a:cubicBezTo>
                  <a:cubicBezTo>
                    <a:pt x="5453" y="45"/>
                    <a:pt x="5440" y="58"/>
                    <a:pt x="5424" y="58"/>
                  </a:cubicBezTo>
                  <a:cubicBezTo>
                    <a:pt x="5424" y="58"/>
                    <a:pt x="5424" y="58"/>
                    <a:pt x="5424" y="58"/>
                  </a:cubicBezTo>
                  <a:cubicBezTo>
                    <a:pt x="5408" y="58"/>
                    <a:pt x="5395" y="45"/>
                    <a:pt x="5395" y="29"/>
                  </a:cubicBezTo>
                  <a:close/>
                  <a:moveTo>
                    <a:pt x="5221" y="29"/>
                  </a:moveTo>
                  <a:cubicBezTo>
                    <a:pt x="5221" y="13"/>
                    <a:pt x="5234" y="0"/>
                    <a:pt x="5250" y="0"/>
                  </a:cubicBezTo>
                  <a:cubicBezTo>
                    <a:pt x="5250" y="0"/>
                    <a:pt x="5250" y="0"/>
                    <a:pt x="5250" y="0"/>
                  </a:cubicBezTo>
                  <a:cubicBezTo>
                    <a:pt x="5266" y="0"/>
                    <a:pt x="5279" y="13"/>
                    <a:pt x="5279" y="29"/>
                  </a:cubicBezTo>
                  <a:cubicBezTo>
                    <a:pt x="5279" y="29"/>
                    <a:pt x="5279" y="29"/>
                    <a:pt x="5279" y="29"/>
                  </a:cubicBezTo>
                  <a:cubicBezTo>
                    <a:pt x="5279" y="45"/>
                    <a:pt x="5266" y="58"/>
                    <a:pt x="5250" y="58"/>
                  </a:cubicBezTo>
                  <a:cubicBezTo>
                    <a:pt x="5250" y="58"/>
                    <a:pt x="5250" y="58"/>
                    <a:pt x="5250" y="58"/>
                  </a:cubicBezTo>
                  <a:cubicBezTo>
                    <a:pt x="5234" y="58"/>
                    <a:pt x="5221" y="45"/>
                    <a:pt x="5221" y="29"/>
                  </a:cubicBezTo>
                  <a:close/>
                  <a:moveTo>
                    <a:pt x="5047" y="29"/>
                  </a:moveTo>
                  <a:cubicBezTo>
                    <a:pt x="5047" y="13"/>
                    <a:pt x="5060" y="0"/>
                    <a:pt x="5076" y="0"/>
                  </a:cubicBezTo>
                  <a:cubicBezTo>
                    <a:pt x="5076" y="0"/>
                    <a:pt x="5076" y="0"/>
                    <a:pt x="5076" y="0"/>
                  </a:cubicBezTo>
                  <a:cubicBezTo>
                    <a:pt x="5092" y="0"/>
                    <a:pt x="5105" y="13"/>
                    <a:pt x="5105" y="29"/>
                  </a:cubicBezTo>
                  <a:cubicBezTo>
                    <a:pt x="5105" y="29"/>
                    <a:pt x="5105" y="29"/>
                    <a:pt x="5105" y="29"/>
                  </a:cubicBezTo>
                  <a:cubicBezTo>
                    <a:pt x="5105" y="45"/>
                    <a:pt x="5092" y="58"/>
                    <a:pt x="5076" y="58"/>
                  </a:cubicBezTo>
                  <a:cubicBezTo>
                    <a:pt x="5076" y="58"/>
                    <a:pt x="5076" y="58"/>
                    <a:pt x="5076" y="58"/>
                  </a:cubicBezTo>
                  <a:cubicBezTo>
                    <a:pt x="5060" y="58"/>
                    <a:pt x="5047" y="45"/>
                    <a:pt x="5047" y="29"/>
                  </a:cubicBezTo>
                  <a:close/>
                  <a:moveTo>
                    <a:pt x="4873" y="29"/>
                  </a:moveTo>
                  <a:cubicBezTo>
                    <a:pt x="4873" y="13"/>
                    <a:pt x="4886" y="0"/>
                    <a:pt x="4902" y="0"/>
                  </a:cubicBezTo>
                  <a:cubicBezTo>
                    <a:pt x="4902" y="0"/>
                    <a:pt x="4902" y="0"/>
                    <a:pt x="4902" y="0"/>
                  </a:cubicBezTo>
                  <a:cubicBezTo>
                    <a:pt x="4918" y="0"/>
                    <a:pt x="4931" y="13"/>
                    <a:pt x="4931" y="29"/>
                  </a:cubicBezTo>
                  <a:cubicBezTo>
                    <a:pt x="4931" y="29"/>
                    <a:pt x="4931" y="29"/>
                    <a:pt x="4931" y="29"/>
                  </a:cubicBezTo>
                  <a:cubicBezTo>
                    <a:pt x="4931" y="45"/>
                    <a:pt x="4918" y="58"/>
                    <a:pt x="4902" y="58"/>
                  </a:cubicBezTo>
                  <a:cubicBezTo>
                    <a:pt x="4902" y="58"/>
                    <a:pt x="4902" y="58"/>
                    <a:pt x="4902" y="58"/>
                  </a:cubicBezTo>
                  <a:cubicBezTo>
                    <a:pt x="4886" y="58"/>
                    <a:pt x="4873" y="45"/>
                    <a:pt x="4873" y="29"/>
                  </a:cubicBezTo>
                  <a:close/>
                  <a:moveTo>
                    <a:pt x="4698" y="29"/>
                  </a:moveTo>
                  <a:cubicBezTo>
                    <a:pt x="4698" y="13"/>
                    <a:pt x="4712" y="0"/>
                    <a:pt x="4728" y="0"/>
                  </a:cubicBezTo>
                  <a:cubicBezTo>
                    <a:pt x="4728" y="0"/>
                    <a:pt x="4728" y="0"/>
                    <a:pt x="4728" y="0"/>
                  </a:cubicBezTo>
                  <a:cubicBezTo>
                    <a:pt x="4744" y="0"/>
                    <a:pt x="4757" y="13"/>
                    <a:pt x="4757" y="29"/>
                  </a:cubicBezTo>
                  <a:cubicBezTo>
                    <a:pt x="4757" y="29"/>
                    <a:pt x="4757" y="29"/>
                    <a:pt x="4757" y="29"/>
                  </a:cubicBezTo>
                  <a:cubicBezTo>
                    <a:pt x="4757" y="45"/>
                    <a:pt x="4744" y="58"/>
                    <a:pt x="4728" y="58"/>
                  </a:cubicBezTo>
                  <a:cubicBezTo>
                    <a:pt x="4728" y="58"/>
                    <a:pt x="4728" y="58"/>
                    <a:pt x="4728" y="58"/>
                  </a:cubicBezTo>
                  <a:cubicBezTo>
                    <a:pt x="4712" y="58"/>
                    <a:pt x="4698" y="45"/>
                    <a:pt x="4698" y="29"/>
                  </a:cubicBezTo>
                  <a:close/>
                  <a:moveTo>
                    <a:pt x="4524" y="29"/>
                  </a:moveTo>
                  <a:cubicBezTo>
                    <a:pt x="4524" y="13"/>
                    <a:pt x="4538" y="0"/>
                    <a:pt x="4554" y="0"/>
                  </a:cubicBezTo>
                  <a:cubicBezTo>
                    <a:pt x="4554" y="0"/>
                    <a:pt x="4554" y="0"/>
                    <a:pt x="4554" y="0"/>
                  </a:cubicBezTo>
                  <a:cubicBezTo>
                    <a:pt x="4570" y="0"/>
                    <a:pt x="4583" y="13"/>
                    <a:pt x="4583" y="29"/>
                  </a:cubicBezTo>
                  <a:cubicBezTo>
                    <a:pt x="4583" y="29"/>
                    <a:pt x="4583" y="29"/>
                    <a:pt x="4583" y="29"/>
                  </a:cubicBezTo>
                  <a:cubicBezTo>
                    <a:pt x="4583" y="45"/>
                    <a:pt x="4570" y="58"/>
                    <a:pt x="4554" y="58"/>
                  </a:cubicBezTo>
                  <a:cubicBezTo>
                    <a:pt x="4554" y="58"/>
                    <a:pt x="4554" y="58"/>
                    <a:pt x="4554" y="58"/>
                  </a:cubicBezTo>
                  <a:cubicBezTo>
                    <a:pt x="4538" y="58"/>
                    <a:pt x="4524" y="45"/>
                    <a:pt x="4524" y="29"/>
                  </a:cubicBezTo>
                  <a:close/>
                  <a:moveTo>
                    <a:pt x="4350" y="29"/>
                  </a:moveTo>
                  <a:cubicBezTo>
                    <a:pt x="4350" y="13"/>
                    <a:pt x="4364" y="0"/>
                    <a:pt x="4380" y="0"/>
                  </a:cubicBezTo>
                  <a:cubicBezTo>
                    <a:pt x="4380" y="0"/>
                    <a:pt x="4380" y="0"/>
                    <a:pt x="4380" y="0"/>
                  </a:cubicBezTo>
                  <a:cubicBezTo>
                    <a:pt x="4396" y="0"/>
                    <a:pt x="4409" y="13"/>
                    <a:pt x="4409" y="29"/>
                  </a:cubicBezTo>
                  <a:cubicBezTo>
                    <a:pt x="4409" y="29"/>
                    <a:pt x="4409" y="29"/>
                    <a:pt x="4409" y="29"/>
                  </a:cubicBezTo>
                  <a:cubicBezTo>
                    <a:pt x="4409" y="45"/>
                    <a:pt x="4396" y="58"/>
                    <a:pt x="4380" y="58"/>
                  </a:cubicBezTo>
                  <a:cubicBezTo>
                    <a:pt x="4380" y="58"/>
                    <a:pt x="4380" y="58"/>
                    <a:pt x="4380" y="58"/>
                  </a:cubicBezTo>
                  <a:cubicBezTo>
                    <a:pt x="4364" y="58"/>
                    <a:pt x="4350" y="45"/>
                    <a:pt x="4350" y="29"/>
                  </a:cubicBezTo>
                  <a:close/>
                  <a:moveTo>
                    <a:pt x="4176" y="29"/>
                  </a:moveTo>
                  <a:cubicBezTo>
                    <a:pt x="4176" y="13"/>
                    <a:pt x="4190" y="0"/>
                    <a:pt x="4206" y="0"/>
                  </a:cubicBezTo>
                  <a:cubicBezTo>
                    <a:pt x="4206" y="0"/>
                    <a:pt x="4206" y="0"/>
                    <a:pt x="4206" y="0"/>
                  </a:cubicBezTo>
                  <a:cubicBezTo>
                    <a:pt x="4222" y="0"/>
                    <a:pt x="4235" y="13"/>
                    <a:pt x="4235" y="29"/>
                  </a:cubicBezTo>
                  <a:cubicBezTo>
                    <a:pt x="4235" y="29"/>
                    <a:pt x="4235" y="29"/>
                    <a:pt x="4235" y="29"/>
                  </a:cubicBezTo>
                  <a:cubicBezTo>
                    <a:pt x="4235" y="45"/>
                    <a:pt x="4222" y="58"/>
                    <a:pt x="4206" y="58"/>
                  </a:cubicBezTo>
                  <a:cubicBezTo>
                    <a:pt x="4206" y="58"/>
                    <a:pt x="4206" y="58"/>
                    <a:pt x="4206" y="58"/>
                  </a:cubicBezTo>
                  <a:cubicBezTo>
                    <a:pt x="4190" y="58"/>
                    <a:pt x="4176" y="45"/>
                    <a:pt x="4176" y="29"/>
                  </a:cubicBezTo>
                  <a:close/>
                  <a:moveTo>
                    <a:pt x="4002" y="29"/>
                  </a:moveTo>
                  <a:cubicBezTo>
                    <a:pt x="4002" y="13"/>
                    <a:pt x="4016" y="0"/>
                    <a:pt x="4032" y="0"/>
                  </a:cubicBezTo>
                  <a:cubicBezTo>
                    <a:pt x="4032" y="0"/>
                    <a:pt x="4032" y="0"/>
                    <a:pt x="4032" y="0"/>
                  </a:cubicBezTo>
                  <a:cubicBezTo>
                    <a:pt x="4048" y="0"/>
                    <a:pt x="4060" y="13"/>
                    <a:pt x="4060" y="29"/>
                  </a:cubicBezTo>
                  <a:cubicBezTo>
                    <a:pt x="4060" y="29"/>
                    <a:pt x="4060" y="29"/>
                    <a:pt x="4060" y="29"/>
                  </a:cubicBezTo>
                  <a:cubicBezTo>
                    <a:pt x="4060" y="45"/>
                    <a:pt x="4048" y="58"/>
                    <a:pt x="4032" y="58"/>
                  </a:cubicBezTo>
                  <a:cubicBezTo>
                    <a:pt x="4032" y="58"/>
                    <a:pt x="4032" y="58"/>
                    <a:pt x="4032" y="58"/>
                  </a:cubicBezTo>
                  <a:cubicBezTo>
                    <a:pt x="4016" y="58"/>
                    <a:pt x="4002" y="45"/>
                    <a:pt x="4002" y="29"/>
                  </a:cubicBezTo>
                  <a:close/>
                  <a:moveTo>
                    <a:pt x="8702" y="29"/>
                  </a:moveTo>
                  <a:cubicBezTo>
                    <a:pt x="8702" y="13"/>
                    <a:pt x="8714" y="0"/>
                    <a:pt x="8731" y="0"/>
                  </a:cubicBezTo>
                  <a:cubicBezTo>
                    <a:pt x="8731" y="0"/>
                    <a:pt x="8731" y="0"/>
                    <a:pt x="8731" y="0"/>
                  </a:cubicBezTo>
                  <a:cubicBezTo>
                    <a:pt x="8747" y="0"/>
                    <a:pt x="8760" y="13"/>
                    <a:pt x="8760" y="29"/>
                  </a:cubicBezTo>
                  <a:cubicBezTo>
                    <a:pt x="8760" y="29"/>
                    <a:pt x="8760" y="29"/>
                    <a:pt x="8760" y="29"/>
                  </a:cubicBezTo>
                  <a:cubicBezTo>
                    <a:pt x="8760" y="45"/>
                    <a:pt x="8747" y="58"/>
                    <a:pt x="8731" y="58"/>
                  </a:cubicBezTo>
                  <a:cubicBezTo>
                    <a:pt x="8731" y="58"/>
                    <a:pt x="8731" y="58"/>
                    <a:pt x="8731" y="58"/>
                  </a:cubicBezTo>
                  <a:cubicBezTo>
                    <a:pt x="8714" y="58"/>
                    <a:pt x="8702" y="45"/>
                    <a:pt x="8702" y="29"/>
                  </a:cubicBezTo>
                  <a:close/>
                  <a:moveTo>
                    <a:pt x="8528" y="29"/>
                  </a:moveTo>
                  <a:cubicBezTo>
                    <a:pt x="8528" y="13"/>
                    <a:pt x="8540" y="0"/>
                    <a:pt x="8556" y="0"/>
                  </a:cubicBezTo>
                  <a:cubicBezTo>
                    <a:pt x="8556" y="0"/>
                    <a:pt x="8556" y="0"/>
                    <a:pt x="8556" y="0"/>
                  </a:cubicBezTo>
                  <a:cubicBezTo>
                    <a:pt x="8572" y="0"/>
                    <a:pt x="8586" y="13"/>
                    <a:pt x="8586" y="29"/>
                  </a:cubicBezTo>
                  <a:cubicBezTo>
                    <a:pt x="8586" y="29"/>
                    <a:pt x="8586" y="29"/>
                    <a:pt x="8586" y="29"/>
                  </a:cubicBezTo>
                  <a:cubicBezTo>
                    <a:pt x="8586" y="45"/>
                    <a:pt x="8572" y="58"/>
                    <a:pt x="8556" y="58"/>
                  </a:cubicBezTo>
                  <a:cubicBezTo>
                    <a:pt x="8556" y="58"/>
                    <a:pt x="8556" y="58"/>
                    <a:pt x="8556" y="58"/>
                  </a:cubicBezTo>
                  <a:cubicBezTo>
                    <a:pt x="8540" y="58"/>
                    <a:pt x="8528" y="45"/>
                    <a:pt x="8528" y="29"/>
                  </a:cubicBezTo>
                  <a:close/>
                  <a:moveTo>
                    <a:pt x="8354" y="29"/>
                  </a:moveTo>
                  <a:cubicBezTo>
                    <a:pt x="8354" y="13"/>
                    <a:pt x="8366" y="0"/>
                    <a:pt x="8382" y="0"/>
                  </a:cubicBezTo>
                  <a:cubicBezTo>
                    <a:pt x="8382" y="0"/>
                    <a:pt x="8382" y="0"/>
                    <a:pt x="8382" y="0"/>
                  </a:cubicBezTo>
                  <a:cubicBezTo>
                    <a:pt x="8398" y="0"/>
                    <a:pt x="8412" y="13"/>
                    <a:pt x="8412" y="29"/>
                  </a:cubicBezTo>
                  <a:cubicBezTo>
                    <a:pt x="8412" y="29"/>
                    <a:pt x="8412" y="29"/>
                    <a:pt x="8412" y="29"/>
                  </a:cubicBezTo>
                  <a:cubicBezTo>
                    <a:pt x="8412" y="45"/>
                    <a:pt x="8398" y="58"/>
                    <a:pt x="8382" y="58"/>
                  </a:cubicBezTo>
                  <a:cubicBezTo>
                    <a:pt x="8382" y="58"/>
                    <a:pt x="8382" y="58"/>
                    <a:pt x="8382" y="58"/>
                  </a:cubicBezTo>
                  <a:cubicBezTo>
                    <a:pt x="8366" y="58"/>
                    <a:pt x="8354" y="45"/>
                    <a:pt x="8354" y="29"/>
                  </a:cubicBezTo>
                  <a:close/>
                  <a:moveTo>
                    <a:pt x="8179" y="29"/>
                  </a:moveTo>
                  <a:cubicBezTo>
                    <a:pt x="8179" y="13"/>
                    <a:pt x="8192" y="0"/>
                    <a:pt x="8208" y="0"/>
                  </a:cubicBezTo>
                  <a:cubicBezTo>
                    <a:pt x="8208" y="0"/>
                    <a:pt x="8208" y="0"/>
                    <a:pt x="8208" y="0"/>
                  </a:cubicBezTo>
                  <a:cubicBezTo>
                    <a:pt x="8224" y="0"/>
                    <a:pt x="8238" y="13"/>
                    <a:pt x="8238" y="29"/>
                  </a:cubicBezTo>
                  <a:cubicBezTo>
                    <a:pt x="8238" y="29"/>
                    <a:pt x="8238" y="29"/>
                    <a:pt x="8238" y="29"/>
                  </a:cubicBezTo>
                  <a:cubicBezTo>
                    <a:pt x="8238" y="45"/>
                    <a:pt x="8224" y="58"/>
                    <a:pt x="8208" y="58"/>
                  </a:cubicBezTo>
                  <a:cubicBezTo>
                    <a:pt x="8208" y="58"/>
                    <a:pt x="8208" y="58"/>
                    <a:pt x="8208" y="58"/>
                  </a:cubicBezTo>
                  <a:cubicBezTo>
                    <a:pt x="8192" y="58"/>
                    <a:pt x="8179" y="45"/>
                    <a:pt x="8179" y="29"/>
                  </a:cubicBezTo>
                  <a:close/>
                  <a:moveTo>
                    <a:pt x="8005" y="29"/>
                  </a:moveTo>
                  <a:cubicBezTo>
                    <a:pt x="8005" y="13"/>
                    <a:pt x="8018" y="0"/>
                    <a:pt x="8034" y="0"/>
                  </a:cubicBezTo>
                  <a:cubicBezTo>
                    <a:pt x="8034" y="0"/>
                    <a:pt x="8034" y="0"/>
                    <a:pt x="8034" y="0"/>
                  </a:cubicBezTo>
                  <a:cubicBezTo>
                    <a:pt x="8050" y="0"/>
                    <a:pt x="8064" y="13"/>
                    <a:pt x="8064" y="29"/>
                  </a:cubicBezTo>
                  <a:cubicBezTo>
                    <a:pt x="8064" y="29"/>
                    <a:pt x="8064" y="29"/>
                    <a:pt x="8064" y="29"/>
                  </a:cubicBezTo>
                  <a:cubicBezTo>
                    <a:pt x="8064" y="45"/>
                    <a:pt x="8050" y="58"/>
                    <a:pt x="8034" y="58"/>
                  </a:cubicBezTo>
                  <a:cubicBezTo>
                    <a:pt x="8034" y="58"/>
                    <a:pt x="8034" y="58"/>
                    <a:pt x="8034" y="58"/>
                  </a:cubicBezTo>
                  <a:cubicBezTo>
                    <a:pt x="8018" y="58"/>
                    <a:pt x="8005" y="45"/>
                    <a:pt x="8005" y="29"/>
                  </a:cubicBezTo>
                  <a:close/>
                  <a:moveTo>
                    <a:pt x="7831" y="29"/>
                  </a:moveTo>
                  <a:cubicBezTo>
                    <a:pt x="7831" y="13"/>
                    <a:pt x="7844" y="0"/>
                    <a:pt x="7860" y="0"/>
                  </a:cubicBezTo>
                  <a:cubicBezTo>
                    <a:pt x="7860" y="0"/>
                    <a:pt x="7860" y="0"/>
                    <a:pt x="7860" y="0"/>
                  </a:cubicBezTo>
                  <a:cubicBezTo>
                    <a:pt x="7876" y="0"/>
                    <a:pt x="7890" y="13"/>
                    <a:pt x="7890" y="29"/>
                  </a:cubicBezTo>
                  <a:cubicBezTo>
                    <a:pt x="7890" y="29"/>
                    <a:pt x="7890" y="29"/>
                    <a:pt x="7890" y="29"/>
                  </a:cubicBezTo>
                  <a:cubicBezTo>
                    <a:pt x="7890" y="45"/>
                    <a:pt x="7876" y="58"/>
                    <a:pt x="7860" y="58"/>
                  </a:cubicBezTo>
                  <a:cubicBezTo>
                    <a:pt x="7860" y="58"/>
                    <a:pt x="7860" y="58"/>
                    <a:pt x="7860" y="58"/>
                  </a:cubicBezTo>
                  <a:cubicBezTo>
                    <a:pt x="7844" y="58"/>
                    <a:pt x="7831" y="45"/>
                    <a:pt x="7831" y="29"/>
                  </a:cubicBezTo>
                  <a:close/>
                  <a:moveTo>
                    <a:pt x="7657" y="29"/>
                  </a:moveTo>
                  <a:cubicBezTo>
                    <a:pt x="7657" y="13"/>
                    <a:pt x="7670" y="0"/>
                    <a:pt x="7686" y="0"/>
                  </a:cubicBezTo>
                  <a:cubicBezTo>
                    <a:pt x="7686" y="0"/>
                    <a:pt x="7686" y="0"/>
                    <a:pt x="7686" y="0"/>
                  </a:cubicBezTo>
                  <a:cubicBezTo>
                    <a:pt x="7702" y="0"/>
                    <a:pt x="7716" y="13"/>
                    <a:pt x="7716" y="29"/>
                  </a:cubicBezTo>
                  <a:cubicBezTo>
                    <a:pt x="7716" y="29"/>
                    <a:pt x="7716" y="29"/>
                    <a:pt x="7716" y="29"/>
                  </a:cubicBezTo>
                  <a:cubicBezTo>
                    <a:pt x="7716" y="45"/>
                    <a:pt x="7702" y="58"/>
                    <a:pt x="7686" y="58"/>
                  </a:cubicBezTo>
                  <a:cubicBezTo>
                    <a:pt x="7686" y="58"/>
                    <a:pt x="7686" y="58"/>
                    <a:pt x="7686" y="58"/>
                  </a:cubicBezTo>
                  <a:cubicBezTo>
                    <a:pt x="7670" y="58"/>
                    <a:pt x="7657" y="45"/>
                    <a:pt x="7657" y="29"/>
                  </a:cubicBezTo>
                  <a:close/>
                  <a:moveTo>
                    <a:pt x="7483" y="29"/>
                  </a:moveTo>
                  <a:cubicBezTo>
                    <a:pt x="7483" y="13"/>
                    <a:pt x="7496" y="0"/>
                    <a:pt x="7512" y="0"/>
                  </a:cubicBezTo>
                  <a:cubicBezTo>
                    <a:pt x="7512" y="0"/>
                    <a:pt x="7512" y="0"/>
                    <a:pt x="7512" y="0"/>
                  </a:cubicBezTo>
                  <a:cubicBezTo>
                    <a:pt x="7528" y="0"/>
                    <a:pt x="7542" y="13"/>
                    <a:pt x="7542" y="29"/>
                  </a:cubicBezTo>
                  <a:cubicBezTo>
                    <a:pt x="7542" y="29"/>
                    <a:pt x="7542" y="29"/>
                    <a:pt x="7542" y="29"/>
                  </a:cubicBezTo>
                  <a:cubicBezTo>
                    <a:pt x="7542" y="45"/>
                    <a:pt x="7528" y="58"/>
                    <a:pt x="7512" y="58"/>
                  </a:cubicBezTo>
                  <a:cubicBezTo>
                    <a:pt x="7512" y="58"/>
                    <a:pt x="7512" y="58"/>
                    <a:pt x="7512" y="58"/>
                  </a:cubicBezTo>
                  <a:cubicBezTo>
                    <a:pt x="7496" y="58"/>
                    <a:pt x="7483" y="45"/>
                    <a:pt x="7483" y="29"/>
                  </a:cubicBezTo>
                  <a:close/>
                  <a:moveTo>
                    <a:pt x="7309" y="29"/>
                  </a:moveTo>
                  <a:cubicBezTo>
                    <a:pt x="7309" y="13"/>
                    <a:pt x="7322" y="0"/>
                    <a:pt x="7338" y="0"/>
                  </a:cubicBezTo>
                  <a:cubicBezTo>
                    <a:pt x="7338" y="0"/>
                    <a:pt x="7338" y="0"/>
                    <a:pt x="7338" y="0"/>
                  </a:cubicBezTo>
                  <a:cubicBezTo>
                    <a:pt x="7354" y="0"/>
                    <a:pt x="7367" y="13"/>
                    <a:pt x="7367" y="29"/>
                  </a:cubicBezTo>
                  <a:cubicBezTo>
                    <a:pt x="7367" y="29"/>
                    <a:pt x="7367" y="29"/>
                    <a:pt x="7367" y="29"/>
                  </a:cubicBezTo>
                  <a:cubicBezTo>
                    <a:pt x="7367" y="45"/>
                    <a:pt x="7354" y="58"/>
                    <a:pt x="7338" y="58"/>
                  </a:cubicBezTo>
                  <a:cubicBezTo>
                    <a:pt x="7338" y="58"/>
                    <a:pt x="7338" y="58"/>
                    <a:pt x="7338" y="58"/>
                  </a:cubicBezTo>
                  <a:cubicBezTo>
                    <a:pt x="7322" y="58"/>
                    <a:pt x="7309" y="45"/>
                    <a:pt x="7309" y="29"/>
                  </a:cubicBezTo>
                  <a:close/>
                  <a:moveTo>
                    <a:pt x="7135" y="29"/>
                  </a:moveTo>
                  <a:cubicBezTo>
                    <a:pt x="7135" y="13"/>
                    <a:pt x="7148" y="0"/>
                    <a:pt x="7164" y="0"/>
                  </a:cubicBezTo>
                  <a:cubicBezTo>
                    <a:pt x="7164" y="0"/>
                    <a:pt x="7164" y="0"/>
                    <a:pt x="7164" y="0"/>
                  </a:cubicBezTo>
                  <a:cubicBezTo>
                    <a:pt x="7180" y="0"/>
                    <a:pt x="7193" y="13"/>
                    <a:pt x="7193" y="29"/>
                  </a:cubicBezTo>
                  <a:cubicBezTo>
                    <a:pt x="7193" y="29"/>
                    <a:pt x="7193" y="29"/>
                    <a:pt x="7193" y="29"/>
                  </a:cubicBezTo>
                  <a:cubicBezTo>
                    <a:pt x="7193" y="45"/>
                    <a:pt x="7180" y="58"/>
                    <a:pt x="7164" y="58"/>
                  </a:cubicBezTo>
                  <a:cubicBezTo>
                    <a:pt x="7164" y="58"/>
                    <a:pt x="7164" y="58"/>
                    <a:pt x="7164" y="58"/>
                  </a:cubicBezTo>
                  <a:cubicBezTo>
                    <a:pt x="7148" y="58"/>
                    <a:pt x="7135" y="45"/>
                    <a:pt x="7135" y="29"/>
                  </a:cubicBezTo>
                  <a:close/>
                  <a:moveTo>
                    <a:pt x="6961" y="29"/>
                  </a:moveTo>
                  <a:cubicBezTo>
                    <a:pt x="6961" y="13"/>
                    <a:pt x="6974" y="0"/>
                    <a:pt x="6990" y="0"/>
                  </a:cubicBezTo>
                  <a:cubicBezTo>
                    <a:pt x="6990" y="0"/>
                    <a:pt x="6990" y="0"/>
                    <a:pt x="6990" y="0"/>
                  </a:cubicBezTo>
                  <a:cubicBezTo>
                    <a:pt x="7006" y="0"/>
                    <a:pt x="7019" y="13"/>
                    <a:pt x="7019" y="29"/>
                  </a:cubicBezTo>
                  <a:cubicBezTo>
                    <a:pt x="7019" y="29"/>
                    <a:pt x="7019" y="29"/>
                    <a:pt x="7019" y="29"/>
                  </a:cubicBezTo>
                  <a:cubicBezTo>
                    <a:pt x="7019" y="45"/>
                    <a:pt x="7006" y="58"/>
                    <a:pt x="6990" y="58"/>
                  </a:cubicBezTo>
                  <a:cubicBezTo>
                    <a:pt x="6990" y="58"/>
                    <a:pt x="6990" y="58"/>
                    <a:pt x="6990" y="58"/>
                  </a:cubicBezTo>
                  <a:cubicBezTo>
                    <a:pt x="6974" y="58"/>
                    <a:pt x="6961" y="45"/>
                    <a:pt x="6961" y="29"/>
                  </a:cubicBezTo>
                  <a:close/>
                  <a:moveTo>
                    <a:pt x="6787" y="29"/>
                  </a:moveTo>
                  <a:cubicBezTo>
                    <a:pt x="6787" y="13"/>
                    <a:pt x="6800" y="0"/>
                    <a:pt x="6816" y="0"/>
                  </a:cubicBezTo>
                  <a:cubicBezTo>
                    <a:pt x="6816" y="0"/>
                    <a:pt x="6816" y="0"/>
                    <a:pt x="6816" y="0"/>
                  </a:cubicBezTo>
                  <a:cubicBezTo>
                    <a:pt x="6832" y="0"/>
                    <a:pt x="6845" y="13"/>
                    <a:pt x="6845" y="29"/>
                  </a:cubicBezTo>
                  <a:cubicBezTo>
                    <a:pt x="6845" y="29"/>
                    <a:pt x="6845" y="29"/>
                    <a:pt x="6845" y="29"/>
                  </a:cubicBezTo>
                  <a:cubicBezTo>
                    <a:pt x="6845" y="45"/>
                    <a:pt x="6832" y="58"/>
                    <a:pt x="6816" y="58"/>
                  </a:cubicBezTo>
                  <a:cubicBezTo>
                    <a:pt x="6816" y="58"/>
                    <a:pt x="6816" y="58"/>
                    <a:pt x="6816" y="58"/>
                  </a:cubicBezTo>
                  <a:cubicBezTo>
                    <a:pt x="6800" y="58"/>
                    <a:pt x="6787" y="45"/>
                    <a:pt x="6787" y="29"/>
                  </a:cubicBezTo>
                  <a:close/>
                  <a:moveTo>
                    <a:pt x="6613" y="29"/>
                  </a:moveTo>
                  <a:cubicBezTo>
                    <a:pt x="6613" y="13"/>
                    <a:pt x="6626" y="0"/>
                    <a:pt x="6642" y="0"/>
                  </a:cubicBezTo>
                  <a:cubicBezTo>
                    <a:pt x="6642" y="0"/>
                    <a:pt x="6642" y="0"/>
                    <a:pt x="6642" y="0"/>
                  </a:cubicBezTo>
                  <a:cubicBezTo>
                    <a:pt x="6658" y="0"/>
                    <a:pt x="6671" y="13"/>
                    <a:pt x="6671" y="29"/>
                  </a:cubicBezTo>
                  <a:cubicBezTo>
                    <a:pt x="6671" y="29"/>
                    <a:pt x="6671" y="29"/>
                    <a:pt x="6671" y="29"/>
                  </a:cubicBezTo>
                  <a:cubicBezTo>
                    <a:pt x="6671" y="45"/>
                    <a:pt x="6658" y="58"/>
                    <a:pt x="6642" y="58"/>
                  </a:cubicBezTo>
                  <a:cubicBezTo>
                    <a:pt x="6642" y="58"/>
                    <a:pt x="6642" y="58"/>
                    <a:pt x="6642" y="58"/>
                  </a:cubicBezTo>
                  <a:cubicBezTo>
                    <a:pt x="6626" y="58"/>
                    <a:pt x="6613" y="45"/>
                    <a:pt x="6613" y="29"/>
                  </a:cubicBezTo>
                  <a:close/>
                  <a:moveTo>
                    <a:pt x="10790" y="29"/>
                  </a:moveTo>
                  <a:cubicBezTo>
                    <a:pt x="10790" y="13"/>
                    <a:pt x="10803" y="0"/>
                    <a:pt x="10819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10835" y="0"/>
                    <a:pt x="10848" y="13"/>
                    <a:pt x="10848" y="29"/>
                  </a:cubicBezTo>
                  <a:cubicBezTo>
                    <a:pt x="10848" y="29"/>
                    <a:pt x="10848" y="29"/>
                    <a:pt x="10848" y="29"/>
                  </a:cubicBezTo>
                  <a:cubicBezTo>
                    <a:pt x="10848" y="45"/>
                    <a:pt x="10835" y="58"/>
                    <a:pt x="10819" y="58"/>
                  </a:cubicBezTo>
                  <a:cubicBezTo>
                    <a:pt x="10819" y="58"/>
                    <a:pt x="10819" y="58"/>
                    <a:pt x="10819" y="58"/>
                  </a:cubicBezTo>
                  <a:cubicBezTo>
                    <a:pt x="10803" y="58"/>
                    <a:pt x="10790" y="45"/>
                    <a:pt x="10790" y="29"/>
                  </a:cubicBezTo>
                  <a:close/>
                  <a:moveTo>
                    <a:pt x="10616" y="29"/>
                  </a:moveTo>
                  <a:cubicBezTo>
                    <a:pt x="10616" y="13"/>
                    <a:pt x="10629" y="0"/>
                    <a:pt x="10645" y="0"/>
                  </a:cubicBezTo>
                  <a:cubicBezTo>
                    <a:pt x="10645" y="0"/>
                    <a:pt x="10645" y="0"/>
                    <a:pt x="10645" y="0"/>
                  </a:cubicBezTo>
                  <a:cubicBezTo>
                    <a:pt x="10661" y="0"/>
                    <a:pt x="10674" y="13"/>
                    <a:pt x="10674" y="29"/>
                  </a:cubicBezTo>
                  <a:cubicBezTo>
                    <a:pt x="10674" y="29"/>
                    <a:pt x="10674" y="29"/>
                    <a:pt x="10674" y="29"/>
                  </a:cubicBezTo>
                  <a:cubicBezTo>
                    <a:pt x="10674" y="45"/>
                    <a:pt x="10661" y="58"/>
                    <a:pt x="10645" y="58"/>
                  </a:cubicBezTo>
                  <a:cubicBezTo>
                    <a:pt x="10645" y="58"/>
                    <a:pt x="10645" y="58"/>
                    <a:pt x="10645" y="58"/>
                  </a:cubicBezTo>
                  <a:cubicBezTo>
                    <a:pt x="10629" y="58"/>
                    <a:pt x="10616" y="45"/>
                    <a:pt x="10616" y="29"/>
                  </a:cubicBezTo>
                  <a:close/>
                  <a:moveTo>
                    <a:pt x="10442" y="29"/>
                  </a:moveTo>
                  <a:cubicBezTo>
                    <a:pt x="10442" y="13"/>
                    <a:pt x="10455" y="0"/>
                    <a:pt x="10471" y="0"/>
                  </a:cubicBezTo>
                  <a:cubicBezTo>
                    <a:pt x="10471" y="0"/>
                    <a:pt x="10471" y="0"/>
                    <a:pt x="10471" y="0"/>
                  </a:cubicBezTo>
                  <a:cubicBezTo>
                    <a:pt x="10487" y="0"/>
                    <a:pt x="10500" y="13"/>
                    <a:pt x="10500" y="29"/>
                  </a:cubicBezTo>
                  <a:cubicBezTo>
                    <a:pt x="10500" y="29"/>
                    <a:pt x="10500" y="29"/>
                    <a:pt x="10500" y="29"/>
                  </a:cubicBezTo>
                  <a:cubicBezTo>
                    <a:pt x="10500" y="45"/>
                    <a:pt x="10487" y="58"/>
                    <a:pt x="10471" y="58"/>
                  </a:cubicBezTo>
                  <a:cubicBezTo>
                    <a:pt x="10471" y="58"/>
                    <a:pt x="10471" y="58"/>
                    <a:pt x="10471" y="58"/>
                  </a:cubicBezTo>
                  <a:cubicBezTo>
                    <a:pt x="10455" y="58"/>
                    <a:pt x="10442" y="45"/>
                    <a:pt x="10442" y="29"/>
                  </a:cubicBezTo>
                  <a:close/>
                  <a:moveTo>
                    <a:pt x="10268" y="29"/>
                  </a:moveTo>
                  <a:cubicBezTo>
                    <a:pt x="10268" y="13"/>
                    <a:pt x="10281" y="0"/>
                    <a:pt x="10297" y="0"/>
                  </a:cubicBezTo>
                  <a:cubicBezTo>
                    <a:pt x="10297" y="0"/>
                    <a:pt x="10297" y="0"/>
                    <a:pt x="10297" y="0"/>
                  </a:cubicBezTo>
                  <a:cubicBezTo>
                    <a:pt x="10313" y="0"/>
                    <a:pt x="10326" y="13"/>
                    <a:pt x="10326" y="29"/>
                  </a:cubicBezTo>
                  <a:cubicBezTo>
                    <a:pt x="10326" y="29"/>
                    <a:pt x="10326" y="29"/>
                    <a:pt x="10326" y="29"/>
                  </a:cubicBezTo>
                  <a:cubicBezTo>
                    <a:pt x="10326" y="45"/>
                    <a:pt x="10313" y="58"/>
                    <a:pt x="10297" y="58"/>
                  </a:cubicBezTo>
                  <a:cubicBezTo>
                    <a:pt x="10297" y="58"/>
                    <a:pt x="10297" y="58"/>
                    <a:pt x="10297" y="58"/>
                  </a:cubicBezTo>
                  <a:cubicBezTo>
                    <a:pt x="10281" y="58"/>
                    <a:pt x="10268" y="45"/>
                    <a:pt x="10268" y="29"/>
                  </a:cubicBezTo>
                  <a:close/>
                  <a:moveTo>
                    <a:pt x="10094" y="29"/>
                  </a:moveTo>
                  <a:cubicBezTo>
                    <a:pt x="10094" y="13"/>
                    <a:pt x="10107" y="0"/>
                    <a:pt x="10123" y="0"/>
                  </a:cubicBezTo>
                  <a:cubicBezTo>
                    <a:pt x="10123" y="0"/>
                    <a:pt x="10123" y="0"/>
                    <a:pt x="10123" y="0"/>
                  </a:cubicBezTo>
                  <a:cubicBezTo>
                    <a:pt x="10139" y="0"/>
                    <a:pt x="10152" y="13"/>
                    <a:pt x="10152" y="29"/>
                  </a:cubicBezTo>
                  <a:cubicBezTo>
                    <a:pt x="10152" y="29"/>
                    <a:pt x="10152" y="29"/>
                    <a:pt x="10152" y="29"/>
                  </a:cubicBezTo>
                  <a:cubicBezTo>
                    <a:pt x="10152" y="45"/>
                    <a:pt x="10139" y="58"/>
                    <a:pt x="10123" y="58"/>
                  </a:cubicBezTo>
                  <a:cubicBezTo>
                    <a:pt x="10123" y="58"/>
                    <a:pt x="10123" y="58"/>
                    <a:pt x="10123" y="58"/>
                  </a:cubicBezTo>
                  <a:cubicBezTo>
                    <a:pt x="10107" y="58"/>
                    <a:pt x="10094" y="45"/>
                    <a:pt x="10094" y="29"/>
                  </a:cubicBezTo>
                  <a:close/>
                  <a:moveTo>
                    <a:pt x="9920" y="29"/>
                  </a:moveTo>
                  <a:cubicBezTo>
                    <a:pt x="9920" y="13"/>
                    <a:pt x="9933" y="0"/>
                    <a:pt x="9949" y="0"/>
                  </a:cubicBezTo>
                  <a:cubicBezTo>
                    <a:pt x="9949" y="0"/>
                    <a:pt x="9949" y="0"/>
                    <a:pt x="9949" y="0"/>
                  </a:cubicBezTo>
                  <a:cubicBezTo>
                    <a:pt x="9965" y="0"/>
                    <a:pt x="9978" y="13"/>
                    <a:pt x="9978" y="29"/>
                  </a:cubicBezTo>
                  <a:cubicBezTo>
                    <a:pt x="9978" y="29"/>
                    <a:pt x="9978" y="29"/>
                    <a:pt x="9978" y="29"/>
                  </a:cubicBezTo>
                  <a:cubicBezTo>
                    <a:pt x="9978" y="45"/>
                    <a:pt x="9965" y="58"/>
                    <a:pt x="9949" y="58"/>
                  </a:cubicBezTo>
                  <a:cubicBezTo>
                    <a:pt x="9949" y="58"/>
                    <a:pt x="9949" y="58"/>
                    <a:pt x="9949" y="58"/>
                  </a:cubicBezTo>
                  <a:cubicBezTo>
                    <a:pt x="9933" y="58"/>
                    <a:pt x="9920" y="45"/>
                    <a:pt x="9920" y="29"/>
                  </a:cubicBezTo>
                  <a:close/>
                  <a:moveTo>
                    <a:pt x="9746" y="29"/>
                  </a:moveTo>
                  <a:cubicBezTo>
                    <a:pt x="9746" y="13"/>
                    <a:pt x="9759" y="0"/>
                    <a:pt x="9775" y="0"/>
                  </a:cubicBezTo>
                  <a:cubicBezTo>
                    <a:pt x="9775" y="0"/>
                    <a:pt x="9775" y="0"/>
                    <a:pt x="9775" y="0"/>
                  </a:cubicBezTo>
                  <a:cubicBezTo>
                    <a:pt x="9791" y="0"/>
                    <a:pt x="9804" y="13"/>
                    <a:pt x="9804" y="29"/>
                  </a:cubicBezTo>
                  <a:cubicBezTo>
                    <a:pt x="9804" y="29"/>
                    <a:pt x="9804" y="29"/>
                    <a:pt x="9804" y="29"/>
                  </a:cubicBezTo>
                  <a:cubicBezTo>
                    <a:pt x="9804" y="45"/>
                    <a:pt x="9791" y="58"/>
                    <a:pt x="9775" y="58"/>
                  </a:cubicBezTo>
                  <a:cubicBezTo>
                    <a:pt x="9775" y="58"/>
                    <a:pt x="9775" y="58"/>
                    <a:pt x="9775" y="58"/>
                  </a:cubicBezTo>
                  <a:cubicBezTo>
                    <a:pt x="9759" y="58"/>
                    <a:pt x="9746" y="45"/>
                    <a:pt x="9746" y="29"/>
                  </a:cubicBezTo>
                  <a:close/>
                  <a:moveTo>
                    <a:pt x="9572" y="29"/>
                  </a:moveTo>
                  <a:cubicBezTo>
                    <a:pt x="9572" y="13"/>
                    <a:pt x="9585" y="0"/>
                    <a:pt x="9601" y="0"/>
                  </a:cubicBezTo>
                  <a:cubicBezTo>
                    <a:pt x="9601" y="0"/>
                    <a:pt x="9601" y="0"/>
                    <a:pt x="9601" y="0"/>
                  </a:cubicBezTo>
                  <a:cubicBezTo>
                    <a:pt x="9617" y="0"/>
                    <a:pt x="9630" y="13"/>
                    <a:pt x="9630" y="29"/>
                  </a:cubicBezTo>
                  <a:cubicBezTo>
                    <a:pt x="9630" y="29"/>
                    <a:pt x="9630" y="29"/>
                    <a:pt x="9630" y="29"/>
                  </a:cubicBezTo>
                  <a:cubicBezTo>
                    <a:pt x="9630" y="45"/>
                    <a:pt x="9617" y="58"/>
                    <a:pt x="9601" y="58"/>
                  </a:cubicBezTo>
                  <a:cubicBezTo>
                    <a:pt x="9601" y="58"/>
                    <a:pt x="9601" y="58"/>
                    <a:pt x="9601" y="58"/>
                  </a:cubicBezTo>
                  <a:cubicBezTo>
                    <a:pt x="9585" y="58"/>
                    <a:pt x="9572" y="45"/>
                    <a:pt x="9572" y="29"/>
                  </a:cubicBezTo>
                  <a:close/>
                  <a:moveTo>
                    <a:pt x="9398" y="29"/>
                  </a:moveTo>
                  <a:cubicBezTo>
                    <a:pt x="9398" y="13"/>
                    <a:pt x="9411" y="0"/>
                    <a:pt x="9427" y="0"/>
                  </a:cubicBezTo>
                  <a:cubicBezTo>
                    <a:pt x="9427" y="0"/>
                    <a:pt x="9427" y="0"/>
                    <a:pt x="9427" y="0"/>
                  </a:cubicBezTo>
                  <a:cubicBezTo>
                    <a:pt x="9443" y="0"/>
                    <a:pt x="9456" y="13"/>
                    <a:pt x="9456" y="29"/>
                  </a:cubicBezTo>
                  <a:cubicBezTo>
                    <a:pt x="9456" y="29"/>
                    <a:pt x="9456" y="29"/>
                    <a:pt x="9456" y="29"/>
                  </a:cubicBezTo>
                  <a:cubicBezTo>
                    <a:pt x="9456" y="45"/>
                    <a:pt x="9443" y="58"/>
                    <a:pt x="9427" y="58"/>
                  </a:cubicBezTo>
                  <a:cubicBezTo>
                    <a:pt x="9427" y="58"/>
                    <a:pt x="9427" y="58"/>
                    <a:pt x="9427" y="58"/>
                  </a:cubicBezTo>
                  <a:cubicBezTo>
                    <a:pt x="9411" y="58"/>
                    <a:pt x="9398" y="45"/>
                    <a:pt x="9398" y="29"/>
                  </a:cubicBezTo>
                  <a:close/>
                  <a:moveTo>
                    <a:pt x="9224" y="29"/>
                  </a:moveTo>
                  <a:cubicBezTo>
                    <a:pt x="9224" y="13"/>
                    <a:pt x="9237" y="0"/>
                    <a:pt x="9253" y="0"/>
                  </a:cubicBezTo>
                  <a:cubicBezTo>
                    <a:pt x="9253" y="0"/>
                    <a:pt x="9253" y="0"/>
                    <a:pt x="9253" y="0"/>
                  </a:cubicBezTo>
                  <a:cubicBezTo>
                    <a:pt x="9269" y="0"/>
                    <a:pt x="9282" y="13"/>
                    <a:pt x="9282" y="29"/>
                  </a:cubicBezTo>
                  <a:cubicBezTo>
                    <a:pt x="9282" y="29"/>
                    <a:pt x="9282" y="29"/>
                    <a:pt x="9282" y="29"/>
                  </a:cubicBezTo>
                  <a:cubicBezTo>
                    <a:pt x="9282" y="45"/>
                    <a:pt x="9269" y="58"/>
                    <a:pt x="9253" y="58"/>
                  </a:cubicBezTo>
                  <a:cubicBezTo>
                    <a:pt x="9253" y="58"/>
                    <a:pt x="9253" y="58"/>
                    <a:pt x="9253" y="58"/>
                  </a:cubicBezTo>
                  <a:cubicBezTo>
                    <a:pt x="9237" y="58"/>
                    <a:pt x="9224" y="45"/>
                    <a:pt x="9224" y="29"/>
                  </a:cubicBezTo>
                  <a:close/>
                  <a:moveTo>
                    <a:pt x="9050" y="29"/>
                  </a:moveTo>
                  <a:cubicBezTo>
                    <a:pt x="9050" y="13"/>
                    <a:pt x="9062" y="0"/>
                    <a:pt x="9079" y="0"/>
                  </a:cubicBezTo>
                  <a:cubicBezTo>
                    <a:pt x="9079" y="0"/>
                    <a:pt x="9079" y="0"/>
                    <a:pt x="9079" y="0"/>
                  </a:cubicBezTo>
                  <a:cubicBezTo>
                    <a:pt x="9095" y="0"/>
                    <a:pt x="9108" y="13"/>
                    <a:pt x="9108" y="29"/>
                  </a:cubicBezTo>
                  <a:cubicBezTo>
                    <a:pt x="9108" y="29"/>
                    <a:pt x="9108" y="29"/>
                    <a:pt x="9108" y="29"/>
                  </a:cubicBezTo>
                  <a:cubicBezTo>
                    <a:pt x="9108" y="45"/>
                    <a:pt x="9095" y="58"/>
                    <a:pt x="9079" y="58"/>
                  </a:cubicBezTo>
                  <a:cubicBezTo>
                    <a:pt x="9079" y="58"/>
                    <a:pt x="9079" y="58"/>
                    <a:pt x="9079" y="58"/>
                  </a:cubicBezTo>
                  <a:cubicBezTo>
                    <a:pt x="9062" y="58"/>
                    <a:pt x="9050" y="45"/>
                    <a:pt x="9050" y="29"/>
                  </a:cubicBezTo>
                  <a:close/>
                  <a:moveTo>
                    <a:pt x="8876" y="29"/>
                  </a:moveTo>
                  <a:cubicBezTo>
                    <a:pt x="8876" y="13"/>
                    <a:pt x="8888" y="0"/>
                    <a:pt x="8905" y="0"/>
                  </a:cubicBezTo>
                  <a:cubicBezTo>
                    <a:pt x="8905" y="0"/>
                    <a:pt x="8905" y="0"/>
                    <a:pt x="8905" y="0"/>
                  </a:cubicBezTo>
                  <a:cubicBezTo>
                    <a:pt x="8921" y="0"/>
                    <a:pt x="8934" y="13"/>
                    <a:pt x="8934" y="29"/>
                  </a:cubicBezTo>
                  <a:cubicBezTo>
                    <a:pt x="8934" y="29"/>
                    <a:pt x="8934" y="29"/>
                    <a:pt x="8934" y="29"/>
                  </a:cubicBezTo>
                  <a:cubicBezTo>
                    <a:pt x="8934" y="45"/>
                    <a:pt x="8921" y="58"/>
                    <a:pt x="8905" y="58"/>
                  </a:cubicBezTo>
                  <a:cubicBezTo>
                    <a:pt x="8905" y="58"/>
                    <a:pt x="8905" y="58"/>
                    <a:pt x="8905" y="58"/>
                  </a:cubicBezTo>
                  <a:cubicBezTo>
                    <a:pt x="8888" y="58"/>
                    <a:pt x="8876" y="45"/>
                    <a:pt x="8876" y="29"/>
                  </a:cubicBezTo>
                  <a:close/>
                  <a:moveTo>
                    <a:pt x="13052" y="29"/>
                  </a:moveTo>
                  <a:cubicBezTo>
                    <a:pt x="13052" y="13"/>
                    <a:pt x="13066" y="0"/>
                    <a:pt x="13082" y="0"/>
                  </a:cubicBezTo>
                  <a:cubicBezTo>
                    <a:pt x="13082" y="0"/>
                    <a:pt x="13082" y="0"/>
                    <a:pt x="13082" y="0"/>
                  </a:cubicBezTo>
                  <a:cubicBezTo>
                    <a:pt x="13098" y="0"/>
                    <a:pt x="13111" y="13"/>
                    <a:pt x="13111" y="29"/>
                  </a:cubicBezTo>
                  <a:cubicBezTo>
                    <a:pt x="13111" y="29"/>
                    <a:pt x="13111" y="29"/>
                    <a:pt x="13111" y="29"/>
                  </a:cubicBezTo>
                  <a:cubicBezTo>
                    <a:pt x="13111" y="45"/>
                    <a:pt x="13098" y="58"/>
                    <a:pt x="13082" y="58"/>
                  </a:cubicBezTo>
                  <a:cubicBezTo>
                    <a:pt x="13082" y="58"/>
                    <a:pt x="13082" y="58"/>
                    <a:pt x="13082" y="58"/>
                  </a:cubicBezTo>
                  <a:cubicBezTo>
                    <a:pt x="13066" y="58"/>
                    <a:pt x="13052" y="45"/>
                    <a:pt x="13052" y="29"/>
                  </a:cubicBezTo>
                  <a:close/>
                  <a:moveTo>
                    <a:pt x="12878" y="29"/>
                  </a:moveTo>
                  <a:cubicBezTo>
                    <a:pt x="12878" y="13"/>
                    <a:pt x="12892" y="0"/>
                    <a:pt x="12908" y="0"/>
                  </a:cubicBezTo>
                  <a:cubicBezTo>
                    <a:pt x="12908" y="0"/>
                    <a:pt x="12908" y="0"/>
                    <a:pt x="12908" y="0"/>
                  </a:cubicBezTo>
                  <a:cubicBezTo>
                    <a:pt x="12924" y="0"/>
                    <a:pt x="12937" y="13"/>
                    <a:pt x="12937" y="29"/>
                  </a:cubicBezTo>
                  <a:cubicBezTo>
                    <a:pt x="12937" y="29"/>
                    <a:pt x="12937" y="29"/>
                    <a:pt x="12937" y="29"/>
                  </a:cubicBezTo>
                  <a:cubicBezTo>
                    <a:pt x="12937" y="45"/>
                    <a:pt x="12924" y="58"/>
                    <a:pt x="12908" y="58"/>
                  </a:cubicBezTo>
                  <a:cubicBezTo>
                    <a:pt x="12908" y="58"/>
                    <a:pt x="12908" y="58"/>
                    <a:pt x="12908" y="58"/>
                  </a:cubicBezTo>
                  <a:cubicBezTo>
                    <a:pt x="12892" y="58"/>
                    <a:pt x="12878" y="45"/>
                    <a:pt x="12878" y="29"/>
                  </a:cubicBezTo>
                  <a:close/>
                  <a:moveTo>
                    <a:pt x="12704" y="29"/>
                  </a:moveTo>
                  <a:cubicBezTo>
                    <a:pt x="12704" y="13"/>
                    <a:pt x="12717" y="0"/>
                    <a:pt x="12734" y="0"/>
                  </a:cubicBezTo>
                  <a:cubicBezTo>
                    <a:pt x="12734" y="0"/>
                    <a:pt x="12734" y="0"/>
                    <a:pt x="12734" y="0"/>
                  </a:cubicBezTo>
                  <a:cubicBezTo>
                    <a:pt x="12750" y="0"/>
                    <a:pt x="12762" y="13"/>
                    <a:pt x="12762" y="29"/>
                  </a:cubicBezTo>
                  <a:cubicBezTo>
                    <a:pt x="12762" y="29"/>
                    <a:pt x="12762" y="29"/>
                    <a:pt x="12762" y="29"/>
                  </a:cubicBezTo>
                  <a:cubicBezTo>
                    <a:pt x="12762" y="45"/>
                    <a:pt x="12750" y="58"/>
                    <a:pt x="12734" y="58"/>
                  </a:cubicBezTo>
                  <a:cubicBezTo>
                    <a:pt x="12734" y="58"/>
                    <a:pt x="12734" y="58"/>
                    <a:pt x="12734" y="58"/>
                  </a:cubicBezTo>
                  <a:cubicBezTo>
                    <a:pt x="12717" y="58"/>
                    <a:pt x="12704" y="45"/>
                    <a:pt x="12704" y="29"/>
                  </a:cubicBezTo>
                  <a:close/>
                  <a:moveTo>
                    <a:pt x="12530" y="29"/>
                  </a:moveTo>
                  <a:cubicBezTo>
                    <a:pt x="12530" y="13"/>
                    <a:pt x="12544" y="0"/>
                    <a:pt x="12560" y="0"/>
                  </a:cubicBezTo>
                  <a:cubicBezTo>
                    <a:pt x="12560" y="0"/>
                    <a:pt x="12560" y="0"/>
                    <a:pt x="12560" y="0"/>
                  </a:cubicBezTo>
                  <a:cubicBezTo>
                    <a:pt x="12576" y="0"/>
                    <a:pt x="12588" y="13"/>
                    <a:pt x="12588" y="29"/>
                  </a:cubicBezTo>
                  <a:cubicBezTo>
                    <a:pt x="12588" y="29"/>
                    <a:pt x="12588" y="29"/>
                    <a:pt x="12588" y="29"/>
                  </a:cubicBezTo>
                  <a:cubicBezTo>
                    <a:pt x="12588" y="45"/>
                    <a:pt x="12576" y="58"/>
                    <a:pt x="12560" y="58"/>
                  </a:cubicBezTo>
                  <a:cubicBezTo>
                    <a:pt x="12560" y="58"/>
                    <a:pt x="12560" y="58"/>
                    <a:pt x="12560" y="58"/>
                  </a:cubicBezTo>
                  <a:cubicBezTo>
                    <a:pt x="12544" y="58"/>
                    <a:pt x="12530" y="45"/>
                    <a:pt x="12530" y="29"/>
                  </a:cubicBezTo>
                  <a:close/>
                  <a:moveTo>
                    <a:pt x="12356" y="29"/>
                  </a:moveTo>
                  <a:cubicBezTo>
                    <a:pt x="12356" y="13"/>
                    <a:pt x="12369" y="0"/>
                    <a:pt x="12386" y="0"/>
                  </a:cubicBezTo>
                  <a:cubicBezTo>
                    <a:pt x="12386" y="0"/>
                    <a:pt x="12386" y="0"/>
                    <a:pt x="12386" y="0"/>
                  </a:cubicBezTo>
                  <a:cubicBezTo>
                    <a:pt x="12402" y="0"/>
                    <a:pt x="12414" y="13"/>
                    <a:pt x="12414" y="29"/>
                  </a:cubicBezTo>
                  <a:cubicBezTo>
                    <a:pt x="12414" y="29"/>
                    <a:pt x="12414" y="29"/>
                    <a:pt x="12414" y="29"/>
                  </a:cubicBezTo>
                  <a:cubicBezTo>
                    <a:pt x="12414" y="45"/>
                    <a:pt x="12402" y="58"/>
                    <a:pt x="12386" y="58"/>
                  </a:cubicBezTo>
                  <a:cubicBezTo>
                    <a:pt x="12386" y="58"/>
                    <a:pt x="12386" y="58"/>
                    <a:pt x="12386" y="58"/>
                  </a:cubicBezTo>
                  <a:cubicBezTo>
                    <a:pt x="12369" y="58"/>
                    <a:pt x="12356" y="45"/>
                    <a:pt x="12356" y="29"/>
                  </a:cubicBezTo>
                  <a:close/>
                  <a:moveTo>
                    <a:pt x="12182" y="29"/>
                  </a:moveTo>
                  <a:cubicBezTo>
                    <a:pt x="12182" y="13"/>
                    <a:pt x="12195" y="0"/>
                    <a:pt x="12211" y="0"/>
                  </a:cubicBezTo>
                  <a:cubicBezTo>
                    <a:pt x="12211" y="0"/>
                    <a:pt x="12211" y="0"/>
                    <a:pt x="12211" y="0"/>
                  </a:cubicBezTo>
                  <a:cubicBezTo>
                    <a:pt x="12228" y="0"/>
                    <a:pt x="12240" y="13"/>
                    <a:pt x="12240" y="29"/>
                  </a:cubicBezTo>
                  <a:cubicBezTo>
                    <a:pt x="12240" y="29"/>
                    <a:pt x="12240" y="29"/>
                    <a:pt x="12240" y="29"/>
                  </a:cubicBezTo>
                  <a:cubicBezTo>
                    <a:pt x="12240" y="45"/>
                    <a:pt x="12228" y="58"/>
                    <a:pt x="12212" y="58"/>
                  </a:cubicBezTo>
                  <a:cubicBezTo>
                    <a:pt x="12212" y="58"/>
                    <a:pt x="12212" y="58"/>
                    <a:pt x="12212" y="58"/>
                  </a:cubicBezTo>
                  <a:cubicBezTo>
                    <a:pt x="12195" y="58"/>
                    <a:pt x="12182" y="45"/>
                    <a:pt x="12182" y="29"/>
                  </a:cubicBezTo>
                  <a:close/>
                  <a:moveTo>
                    <a:pt x="12008" y="29"/>
                  </a:moveTo>
                  <a:cubicBezTo>
                    <a:pt x="12008" y="13"/>
                    <a:pt x="12021" y="0"/>
                    <a:pt x="12037" y="0"/>
                  </a:cubicBezTo>
                  <a:cubicBezTo>
                    <a:pt x="12037" y="0"/>
                    <a:pt x="12037" y="0"/>
                    <a:pt x="12037" y="0"/>
                  </a:cubicBezTo>
                  <a:cubicBezTo>
                    <a:pt x="12054" y="0"/>
                    <a:pt x="12066" y="13"/>
                    <a:pt x="12066" y="29"/>
                  </a:cubicBezTo>
                  <a:cubicBezTo>
                    <a:pt x="12066" y="29"/>
                    <a:pt x="12066" y="29"/>
                    <a:pt x="12066" y="29"/>
                  </a:cubicBezTo>
                  <a:cubicBezTo>
                    <a:pt x="12066" y="45"/>
                    <a:pt x="12054" y="58"/>
                    <a:pt x="12037" y="58"/>
                  </a:cubicBezTo>
                  <a:cubicBezTo>
                    <a:pt x="12037" y="58"/>
                    <a:pt x="12037" y="58"/>
                    <a:pt x="12037" y="58"/>
                  </a:cubicBezTo>
                  <a:cubicBezTo>
                    <a:pt x="12021" y="58"/>
                    <a:pt x="12008" y="45"/>
                    <a:pt x="12008" y="29"/>
                  </a:cubicBezTo>
                  <a:close/>
                  <a:moveTo>
                    <a:pt x="11834" y="29"/>
                  </a:moveTo>
                  <a:cubicBezTo>
                    <a:pt x="11834" y="13"/>
                    <a:pt x="11847" y="0"/>
                    <a:pt x="11863" y="0"/>
                  </a:cubicBezTo>
                  <a:cubicBezTo>
                    <a:pt x="11863" y="0"/>
                    <a:pt x="11863" y="0"/>
                    <a:pt x="11863" y="0"/>
                  </a:cubicBezTo>
                  <a:cubicBezTo>
                    <a:pt x="11879" y="0"/>
                    <a:pt x="11892" y="13"/>
                    <a:pt x="11892" y="29"/>
                  </a:cubicBezTo>
                  <a:cubicBezTo>
                    <a:pt x="11892" y="29"/>
                    <a:pt x="11892" y="29"/>
                    <a:pt x="11892" y="29"/>
                  </a:cubicBezTo>
                  <a:cubicBezTo>
                    <a:pt x="11892" y="45"/>
                    <a:pt x="11879" y="58"/>
                    <a:pt x="11863" y="58"/>
                  </a:cubicBezTo>
                  <a:cubicBezTo>
                    <a:pt x="11863" y="58"/>
                    <a:pt x="11863" y="58"/>
                    <a:pt x="11863" y="58"/>
                  </a:cubicBezTo>
                  <a:cubicBezTo>
                    <a:pt x="11847" y="58"/>
                    <a:pt x="11834" y="45"/>
                    <a:pt x="11834" y="29"/>
                  </a:cubicBezTo>
                  <a:close/>
                  <a:moveTo>
                    <a:pt x="11660" y="29"/>
                  </a:moveTo>
                  <a:cubicBezTo>
                    <a:pt x="11660" y="13"/>
                    <a:pt x="11673" y="0"/>
                    <a:pt x="11689" y="0"/>
                  </a:cubicBezTo>
                  <a:cubicBezTo>
                    <a:pt x="11689" y="0"/>
                    <a:pt x="11689" y="0"/>
                    <a:pt x="11689" y="0"/>
                  </a:cubicBezTo>
                  <a:cubicBezTo>
                    <a:pt x="11705" y="0"/>
                    <a:pt x="11718" y="13"/>
                    <a:pt x="11718" y="29"/>
                  </a:cubicBezTo>
                  <a:cubicBezTo>
                    <a:pt x="11718" y="29"/>
                    <a:pt x="11718" y="29"/>
                    <a:pt x="11718" y="29"/>
                  </a:cubicBezTo>
                  <a:cubicBezTo>
                    <a:pt x="11718" y="45"/>
                    <a:pt x="11705" y="58"/>
                    <a:pt x="11689" y="58"/>
                  </a:cubicBezTo>
                  <a:cubicBezTo>
                    <a:pt x="11689" y="58"/>
                    <a:pt x="11689" y="58"/>
                    <a:pt x="11689" y="58"/>
                  </a:cubicBezTo>
                  <a:cubicBezTo>
                    <a:pt x="11673" y="58"/>
                    <a:pt x="11660" y="45"/>
                    <a:pt x="11660" y="29"/>
                  </a:cubicBezTo>
                  <a:close/>
                  <a:moveTo>
                    <a:pt x="11486" y="29"/>
                  </a:moveTo>
                  <a:cubicBezTo>
                    <a:pt x="11486" y="13"/>
                    <a:pt x="11499" y="0"/>
                    <a:pt x="11515" y="0"/>
                  </a:cubicBezTo>
                  <a:cubicBezTo>
                    <a:pt x="11515" y="0"/>
                    <a:pt x="11515" y="0"/>
                    <a:pt x="11515" y="0"/>
                  </a:cubicBezTo>
                  <a:cubicBezTo>
                    <a:pt x="11531" y="0"/>
                    <a:pt x="11544" y="13"/>
                    <a:pt x="11544" y="29"/>
                  </a:cubicBezTo>
                  <a:cubicBezTo>
                    <a:pt x="11544" y="29"/>
                    <a:pt x="11544" y="29"/>
                    <a:pt x="11544" y="29"/>
                  </a:cubicBezTo>
                  <a:cubicBezTo>
                    <a:pt x="11544" y="45"/>
                    <a:pt x="11531" y="58"/>
                    <a:pt x="11515" y="58"/>
                  </a:cubicBezTo>
                  <a:cubicBezTo>
                    <a:pt x="11515" y="58"/>
                    <a:pt x="11515" y="58"/>
                    <a:pt x="11515" y="58"/>
                  </a:cubicBezTo>
                  <a:cubicBezTo>
                    <a:pt x="11499" y="58"/>
                    <a:pt x="11486" y="45"/>
                    <a:pt x="11486" y="29"/>
                  </a:cubicBezTo>
                  <a:close/>
                  <a:moveTo>
                    <a:pt x="11312" y="29"/>
                  </a:moveTo>
                  <a:cubicBezTo>
                    <a:pt x="11312" y="13"/>
                    <a:pt x="11325" y="0"/>
                    <a:pt x="11341" y="0"/>
                  </a:cubicBezTo>
                  <a:cubicBezTo>
                    <a:pt x="11341" y="0"/>
                    <a:pt x="11341" y="0"/>
                    <a:pt x="11341" y="0"/>
                  </a:cubicBezTo>
                  <a:cubicBezTo>
                    <a:pt x="11357" y="0"/>
                    <a:pt x="11370" y="13"/>
                    <a:pt x="11370" y="29"/>
                  </a:cubicBezTo>
                  <a:cubicBezTo>
                    <a:pt x="11370" y="29"/>
                    <a:pt x="11370" y="29"/>
                    <a:pt x="11370" y="29"/>
                  </a:cubicBezTo>
                  <a:cubicBezTo>
                    <a:pt x="11370" y="45"/>
                    <a:pt x="11357" y="58"/>
                    <a:pt x="11341" y="58"/>
                  </a:cubicBezTo>
                  <a:cubicBezTo>
                    <a:pt x="11341" y="58"/>
                    <a:pt x="11341" y="58"/>
                    <a:pt x="11341" y="58"/>
                  </a:cubicBezTo>
                  <a:cubicBezTo>
                    <a:pt x="11325" y="58"/>
                    <a:pt x="11312" y="45"/>
                    <a:pt x="11312" y="29"/>
                  </a:cubicBezTo>
                  <a:close/>
                  <a:moveTo>
                    <a:pt x="11138" y="29"/>
                  </a:moveTo>
                  <a:cubicBezTo>
                    <a:pt x="11138" y="13"/>
                    <a:pt x="11151" y="0"/>
                    <a:pt x="11167" y="0"/>
                  </a:cubicBezTo>
                  <a:cubicBezTo>
                    <a:pt x="11167" y="0"/>
                    <a:pt x="11167" y="0"/>
                    <a:pt x="11167" y="0"/>
                  </a:cubicBezTo>
                  <a:cubicBezTo>
                    <a:pt x="11183" y="0"/>
                    <a:pt x="11196" y="13"/>
                    <a:pt x="11196" y="29"/>
                  </a:cubicBezTo>
                  <a:cubicBezTo>
                    <a:pt x="11196" y="29"/>
                    <a:pt x="11196" y="29"/>
                    <a:pt x="11196" y="29"/>
                  </a:cubicBezTo>
                  <a:cubicBezTo>
                    <a:pt x="11196" y="45"/>
                    <a:pt x="11183" y="58"/>
                    <a:pt x="11167" y="58"/>
                  </a:cubicBezTo>
                  <a:cubicBezTo>
                    <a:pt x="11167" y="58"/>
                    <a:pt x="11167" y="58"/>
                    <a:pt x="11167" y="58"/>
                  </a:cubicBezTo>
                  <a:cubicBezTo>
                    <a:pt x="11151" y="58"/>
                    <a:pt x="11138" y="45"/>
                    <a:pt x="11138" y="29"/>
                  </a:cubicBezTo>
                  <a:close/>
                  <a:moveTo>
                    <a:pt x="10964" y="29"/>
                  </a:moveTo>
                  <a:cubicBezTo>
                    <a:pt x="10964" y="13"/>
                    <a:pt x="10977" y="0"/>
                    <a:pt x="10993" y="0"/>
                  </a:cubicBezTo>
                  <a:cubicBezTo>
                    <a:pt x="10993" y="0"/>
                    <a:pt x="10993" y="0"/>
                    <a:pt x="10993" y="0"/>
                  </a:cubicBezTo>
                  <a:cubicBezTo>
                    <a:pt x="11009" y="0"/>
                    <a:pt x="11022" y="13"/>
                    <a:pt x="11022" y="29"/>
                  </a:cubicBezTo>
                  <a:cubicBezTo>
                    <a:pt x="11022" y="29"/>
                    <a:pt x="11022" y="29"/>
                    <a:pt x="11022" y="29"/>
                  </a:cubicBezTo>
                  <a:cubicBezTo>
                    <a:pt x="11022" y="45"/>
                    <a:pt x="11009" y="58"/>
                    <a:pt x="10993" y="58"/>
                  </a:cubicBezTo>
                  <a:cubicBezTo>
                    <a:pt x="10993" y="58"/>
                    <a:pt x="10993" y="58"/>
                    <a:pt x="10993" y="58"/>
                  </a:cubicBezTo>
                  <a:cubicBezTo>
                    <a:pt x="10977" y="58"/>
                    <a:pt x="10964" y="45"/>
                    <a:pt x="10964" y="29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2" name="Tijdelijke aanduiding voor afbeelding 9"/>
          <p:cNvSpPr>
            <a:spLocks noGrp="1"/>
          </p:cNvSpPr>
          <p:nvPr>
            <p:ph type="pic" sz="quarter" idx="13"/>
          </p:nvPr>
        </p:nvSpPr>
        <p:spPr bwMode="gray">
          <a:xfrm>
            <a:off x="8297867" y="362309"/>
            <a:ext cx="3441400" cy="517489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30781" y="6108120"/>
            <a:ext cx="645619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Pagina </a:t>
            </a:r>
            <a:fld id="{D4CA4C14-3CA2-40BD-B9F6-F0B59068D73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758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0895" y="658178"/>
            <a:ext cx="11325599" cy="4445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19588" y="1382096"/>
            <a:ext cx="5831192" cy="4153504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00 maand 0000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 bwMode="gray">
          <a:xfrm>
            <a:off x="430781" y="1323975"/>
            <a:ext cx="3554549" cy="4211625"/>
          </a:xfrm>
          <a:solidFill>
            <a:schemeClr val="accent3"/>
          </a:solidFill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30781" y="6108120"/>
            <a:ext cx="645619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Pagina </a:t>
            </a:r>
            <a:fld id="{D4CA4C14-3CA2-40BD-B9F6-F0B59068D73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40199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00 maand 0000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 bwMode="gray">
          <a:xfrm>
            <a:off x="430781" y="352800"/>
            <a:ext cx="11340000" cy="4536000"/>
          </a:xfrm>
          <a:solidFill>
            <a:schemeClr val="accent3"/>
          </a:solidFill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30781" y="4888800"/>
            <a:ext cx="11340000" cy="648000"/>
          </a:xfrm>
          <a:solidFill>
            <a:schemeClr val="accent3">
              <a:alpha val="50000"/>
            </a:schemeClr>
          </a:solidFill>
        </p:spPr>
        <p:txBody>
          <a:bodyPr lIns="162000" anchor="ctr" anchorCtr="0">
            <a:normAutofit/>
          </a:bodyPr>
          <a:lstStyle>
            <a:lvl1pPr>
              <a:lnSpc>
                <a:spcPts val="2551"/>
              </a:lnSpc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30781" y="6108120"/>
            <a:ext cx="645619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Pagina </a:t>
            </a:r>
            <a:fld id="{D4CA4C14-3CA2-40BD-B9F6-F0B59068D73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4031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 3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00 maand 0000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 bwMode="gray">
          <a:xfrm>
            <a:off x="2696399" y="352800"/>
            <a:ext cx="9074381" cy="4536000"/>
          </a:xfrm>
          <a:solidFill>
            <a:schemeClr val="accent3"/>
          </a:solidFill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696399" y="4888800"/>
            <a:ext cx="9074382" cy="648000"/>
          </a:xfrm>
          <a:solidFill>
            <a:schemeClr val="accent3">
              <a:alpha val="50000"/>
            </a:schemeClr>
          </a:solidFill>
        </p:spPr>
        <p:txBody>
          <a:bodyPr lIns="162000" anchor="ctr" anchorCtr="0">
            <a:normAutofit/>
          </a:bodyPr>
          <a:lstStyle>
            <a:lvl1pPr>
              <a:lnSpc>
                <a:spcPts val="2551"/>
              </a:lnSpc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5"/>
          </p:nvPr>
        </p:nvSpPr>
        <p:spPr bwMode="gray">
          <a:xfrm>
            <a:off x="430779" y="352800"/>
            <a:ext cx="1944000" cy="2916000"/>
          </a:xfrm>
          <a:solidFill>
            <a:schemeClr val="accent3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6"/>
          </p:nvPr>
        </p:nvSpPr>
        <p:spPr bwMode="gray">
          <a:xfrm>
            <a:off x="430213" y="3589338"/>
            <a:ext cx="1941512" cy="1947862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30781" y="6108120"/>
            <a:ext cx="645619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Pagina </a:t>
            </a:r>
            <a:fld id="{D4CA4C14-3CA2-40BD-B9F6-F0B59068D73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971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gen vari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00 maand 0000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 bwMode="gray">
          <a:xfrm>
            <a:off x="2696400" y="352800"/>
            <a:ext cx="9074381" cy="5184400"/>
          </a:xfrm>
          <a:solidFill>
            <a:schemeClr val="accent3"/>
          </a:solidFill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5"/>
          </p:nvPr>
        </p:nvSpPr>
        <p:spPr bwMode="gray">
          <a:xfrm>
            <a:off x="430779" y="352800"/>
            <a:ext cx="1944000" cy="2916000"/>
          </a:xfrm>
          <a:solidFill>
            <a:schemeClr val="accent3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6"/>
          </p:nvPr>
        </p:nvSpPr>
        <p:spPr bwMode="gray">
          <a:xfrm>
            <a:off x="430213" y="3589338"/>
            <a:ext cx="1941512" cy="1947862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30781" y="6108120"/>
            <a:ext cx="645619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Pagina </a:t>
            </a:r>
            <a:fld id="{D4CA4C14-3CA2-40BD-B9F6-F0B59068D73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0228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ariant afbeelding c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6484140" y="1487150"/>
            <a:ext cx="34977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500" dirty="0">
                <a:solidFill>
                  <a:schemeClr val="accent2"/>
                </a:solidFill>
                <a:latin typeface="Trebuchet MS" panose="020B0603020202020204" pitchFamily="34" charset="0"/>
              </a:rPr>
              <a:t>: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90945" y="616128"/>
            <a:ext cx="5179833" cy="972000"/>
          </a:xfrm>
        </p:spPr>
        <p:txBody>
          <a:bodyPr anchor="b" anchorCtr="0">
            <a:noAutofit/>
          </a:bodyPr>
          <a:lstStyle>
            <a:lvl1pPr algn="l">
              <a:lnSpc>
                <a:spcPts val="3827"/>
              </a:lnSpc>
              <a:defRPr sz="35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874317" y="1582690"/>
            <a:ext cx="4896461" cy="972000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ts val="3827"/>
              </a:lnSpc>
              <a:buNone/>
              <a:defRPr sz="35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dialoog regel</a:t>
            </a:r>
          </a:p>
        </p:txBody>
      </p:sp>
      <p:grpSp>
        <p:nvGrpSpPr>
          <p:cNvPr id="16" name="Group 4"/>
          <p:cNvGrpSpPr>
            <a:grpSpLocks noChangeAspect="1"/>
          </p:cNvGrpSpPr>
          <p:nvPr userDrawn="1"/>
        </p:nvGrpSpPr>
        <p:grpSpPr bwMode="gray">
          <a:xfrm>
            <a:off x="431800" y="331788"/>
            <a:ext cx="11339513" cy="49212"/>
            <a:chOff x="272" y="209"/>
            <a:chExt cx="7143" cy="31"/>
          </a:xfrm>
        </p:grpSpPr>
        <p:sp>
          <p:nvSpPr>
            <p:cNvPr id="17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272" y="209"/>
              <a:ext cx="7143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5"/>
            <p:cNvSpPr>
              <a:spLocks/>
            </p:cNvSpPr>
            <p:nvPr userDrawn="1"/>
          </p:nvSpPr>
          <p:spPr bwMode="gray">
            <a:xfrm>
              <a:off x="272" y="209"/>
              <a:ext cx="31" cy="32"/>
            </a:xfrm>
            <a:custGeom>
              <a:avLst/>
              <a:gdLst>
                <a:gd name="T0" fmla="*/ 28 w 58"/>
                <a:gd name="T1" fmla="*/ 58 h 58"/>
                <a:gd name="T2" fmla="*/ 18 w 58"/>
                <a:gd name="T3" fmla="*/ 56 h 58"/>
                <a:gd name="T4" fmla="*/ 8 w 58"/>
                <a:gd name="T5" fmla="*/ 50 h 58"/>
                <a:gd name="T6" fmla="*/ 2 w 58"/>
                <a:gd name="T7" fmla="*/ 40 h 58"/>
                <a:gd name="T8" fmla="*/ 0 w 58"/>
                <a:gd name="T9" fmla="*/ 29 h 58"/>
                <a:gd name="T10" fmla="*/ 8 w 58"/>
                <a:gd name="T11" fmla="*/ 9 h 58"/>
                <a:gd name="T12" fmla="*/ 18 w 58"/>
                <a:gd name="T13" fmla="*/ 2 h 58"/>
                <a:gd name="T14" fmla="*/ 40 w 58"/>
                <a:gd name="T15" fmla="*/ 2 h 58"/>
                <a:gd name="T16" fmla="*/ 49 w 58"/>
                <a:gd name="T17" fmla="*/ 9 h 58"/>
                <a:gd name="T18" fmla="*/ 58 w 58"/>
                <a:gd name="T19" fmla="*/ 29 h 58"/>
                <a:gd name="T20" fmla="*/ 56 w 58"/>
                <a:gd name="T21" fmla="*/ 40 h 58"/>
                <a:gd name="T22" fmla="*/ 49 w 58"/>
                <a:gd name="T23" fmla="*/ 50 h 58"/>
                <a:gd name="T24" fmla="*/ 40 w 58"/>
                <a:gd name="T25" fmla="*/ 56 h 58"/>
                <a:gd name="T26" fmla="*/ 28 w 58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28" y="58"/>
                  </a:moveTo>
                  <a:cubicBezTo>
                    <a:pt x="25" y="58"/>
                    <a:pt x="21" y="58"/>
                    <a:pt x="18" y="56"/>
                  </a:cubicBezTo>
                  <a:cubicBezTo>
                    <a:pt x="14" y="55"/>
                    <a:pt x="11" y="52"/>
                    <a:pt x="8" y="50"/>
                  </a:cubicBezTo>
                  <a:cubicBezTo>
                    <a:pt x="5" y="47"/>
                    <a:pt x="3" y="44"/>
                    <a:pt x="2" y="40"/>
                  </a:cubicBezTo>
                  <a:cubicBezTo>
                    <a:pt x="0" y="37"/>
                    <a:pt x="0" y="33"/>
                    <a:pt x="0" y="29"/>
                  </a:cubicBezTo>
                  <a:cubicBezTo>
                    <a:pt x="0" y="22"/>
                    <a:pt x="2" y="14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4" y="0"/>
                    <a:pt x="33" y="0"/>
                    <a:pt x="40" y="2"/>
                  </a:cubicBezTo>
                  <a:cubicBezTo>
                    <a:pt x="43" y="4"/>
                    <a:pt x="46" y="6"/>
                    <a:pt x="49" y="9"/>
                  </a:cubicBezTo>
                  <a:cubicBezTo>
                    <a:pt x="54" y="14"/>
                    <a:pt x="58" y="22"/>
                    <a:pt x="58" y="29"/>
                  </a:cubicBezTo>
                  <a:cubicBezTo>
                    <a:pt x="58" y="33"/>
                    <a:pt x="57" y="37"/>
                    <a:pt x="56" y="40"/>
                  </a:cubicBezTo>
                  <a:cubicBezTo>
                    <a:pt x="54" y="44"/>
                    <a:pt x="52" y="47"/>
                    <a:pt x="49" y="50"/>
                  </a:cubicBezTo>
                  <a:cubicBezTo>
                    <a:pt x="46" y="52"/>
                    <a:pt x="43" y="55"/>
                    <a:pt x="40" y="56"/>
                  </a:cubicBezTo>
                  <a:cubicBezTo>
                    <a:pt x="36" y="58"/>
                    <a:pt x="32" y="58"/>
                    <a:pt x="28" y="58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6"/>
            <p:cNvSpPr>
              <a:spLocks noEditPoints="1"/>
            </p:cNvSpPr>
            <p:nvPr userDrawn="1"/>
          </p:nvSpPr>
          <p:spPr bwMode="gray">
            <a:xfrm>
              <a:off x="365" y="209"/>
              <a:ext cx="7050" cy="32"/>
            </a:xfrm>
            <a:custGeom>
              <a:avLst/>
              <a:gdLst>
                <a:gd name="T0" fmla="*/ 1421 w 13111"/>
                <a:gd name="T1" fmla="*/ 0 h 58"/>
                <a:gd name="T2" fmla="*/ 1276 w 13111"/>
                <a:gd name="T3" fmla="*/ 29 h 58"/>
                <a:gd name="T4" fmla="*/ 1073 w 13111"/>
                <a:gd name="T5" fmla="*/ 58 h 58"/>
                <a:gd name="T6" fmla="*/ 870 w 13111"/>
                <a:gd name="T7" fmla="*/ 29 h 58"/>
                <a:gd name="T8" fmla="*/ 551 w 13111"/>
                <a:gd name="T9" fmla="*/ 0 h 58"/>
                <a:gd name="T10" fmla="*/ 406 w 13111"/>
                <a:gd name="T11" fmla="*/ 29 h 58"/>
                <a:gd name="T12" fmla="*/ 203 w 13111"/>
                <a:gd name="T13" fmla="*/ 58 h 58"/>
                <a:gd name="T14" fmla="*/ 0 w 13111"/>
                <a:gd name="T15" fmla="*/ 29 h 58"/>
                <a:gd name="T16" fmla="*/ 3684 w 13111"/>
                <a:gd name="T17" fmla="*/ 0 h 58"/>
                <a:gd name="T18" fmla="*/ 3538 w 13111"/>
                <a:gd name="T19" fmla="*/ 29 h 58"/>
                <a:gd name="T20" fmla="*/ 3336 w 13111"/>
                <a:gd name="T21" fmla="*/ 58 h 58"/>
                <a:gd name="T22" fmla="*/ 3132 w 13111"/>
                <a:gd name="T23" fmla="*/ 29 h 58"/>
                <a:gd name="T24" fmla="*/ 2813 w 13111"/>
                <a:gd name="T25" fmla="*/ 0 h 58"/>
                <a:gd name="T26" fmla="*/ 2668 w 13111"/>
                <a:gd name="T27" fmla="*/ 29 h 58"/>
                <a:gd name="T28" fmla="*/ 2465 w 13111"/>
                <a:gd name="T29" fmla="*/ 58 h 58"/>
                <a:gd name="T30" fmla="*/ 2262 w 13111"/>
                <a:gd name="T31" fmla="*/ 29 h 58"/>
                <a:gd name="T32" fmla="*/ 1943 w 13111"/>
                <a:gd name="T33" fmla="*/ 0 h 58"/>
                <a:gd name="T34" fmla="*/ 1798 w 13111"/>
                <a:gd name="T35" fmla="*/ 29 h 58"/>
                <a:gd name="T36" fmla="*/ 6468 w 13111"/>
                <a:gd name="T37" fmla="*/ 58 h 58"/>
                <a:gd name="T38" fmla="*/ 6265 w 13111"/>
                <a:gd name="T39" fmla="*/ 29 h 58"/>
                <a:gd name="T40" fmla="*/ 5946 w 13111"/>
                <a:gd name="T41" fmla="*/ 0 h 58"/>
                <a:gd name="T42" fmla="*/ 5801 w 13111"/>
                <a:gd name="T43" fmla="*/ 29 h 58"/>
                <a:gd name="T44" fmla="*/ 5598 w 13111"/>
                <a:gd name="T45" fmla="*/ 58 h 58"/>
                <a:gd name="T46" fmla="*/ 5395 w 13111"/>
                <a:gd name="T47" fmla="*/ 29 h 58"/>
                <a:gd name="T48" fmla="*/ 5076 w 13111"/>
                <a:gd name="T49" fmla="*/ 0 h 58"/>
                <a:gd name="T50" fmla="*/ 4931 w 13111"/>
                <a:gd name="T51" fmla="*/ 29 h 58"/>
                <a:gd name="T52" fmla="*/ 4728 w 13111"/>
                <a:gd name="T53" fmla="*/ 58 h 58"/>
                <a:gd name="T54" fmla="*/ 4524 w 13111"/>
                <a:gd name="T55" fmla="*/ 29 h 58"/>
                <a:gd name="T56" fmla="*/ 4206 w 13111"/>
                <a:gd name="T57" fmla="*/ 0 h 58"/>
                <a:gd name="T58" fmla="*/ 4060 w 13111"/>
                <a:gd name="T59" fmla="*/ 29 h 58"/>
                <a:gd name="T60" fmla="*/ 8731 w 13111"/>
                <a:gd name="T61" fmla="*/ 58 h 58"/>
                <a:gd name="T62" fmla="*/ 8528 w 13111"/>
                <a:gd name="T63" fmla="*/ 29 h 58"/>
                <a:gd name="T64" fmla="*/ 8208 w 13111"/>
                <a:gd name="T65" fmla="*/ 0 h 58"/>
                <a:gd name="T66" fmla="*/ 8064 w 13111"/>
                <a:gd name="T67" fmla="*/ 29 h 58"/>
                <a:gd name="T68" fmla="*/ 7860 w 13111"/>
                <a:gd name="T69" fmla="*/ 58 h 58"/>
                <a:gd name="T70" fmla="*/ 7657 w 13111"/>
                <a:gd name="T71" fmla="*/ 29 h 58"/>
                <a:gd name="T72" fmla="*/ 7338 w 13111"/>
                <a:gd name="T73" fmla="*/ 0 h 58"/>
                <a:gd name="T74" fmla="*/ 7193 w 13111"/>
                <a:gd name="T75" fmla="*/ 29 h 58"/>
                <a:gd name="T76" fmla="*/ 6990 w 13111"/>
                <a:gd name="T77" fmla="*/ 58 h 58"/>
                <a:gd name="T78" fmla="*/ 6787 w 13111"/>
                <a:gd name="T79" fmla="*/ 29 h 58"/>
                <a:gd name="T80" fmla="*/ 10819 w 13111"/>
                <a:gd name="T81" fmla="*/ 0 h 58"/>
                <a:gd name="T82" fmla="*/ 10674 w 13111"/>
                <a:gd name="T83" fmla="*/ 29 h 58"/>
                <a:gd name="T84" fmla="*/ 10471 w 13111"/>
                <a:gd name="T85" fmla="*/ 58 h 58"/>
                <a:gd name="T86" fmla="*/ 10268 w 13111"/>
                <a:gd name="T87" fmla="*/ 29 h 58"/>
                <a:gd name="T88" fmla="*/ 9949 w 13111"/>
                <a:gd name="T89" fmla="*/ 0 h 58"/>
                <a:gd name="T90" fmla="*/ 9804 w 13111"/>
                <a:gd name="T91" fmla="*/ 29 h 58"/>
                <a:gd name="T92" fmla="*/ 9601 w 13111"/>
                <a:gd name="T93" fmla="*/ 58 h 58"/>
                <a:gd name="T94" fmla="*/ 9398 w 13111"/>
                <a:gd name="T95" fmla="*/ 29 h 58"/>
                <a:gd name="T96" fmla="*/ 9079 w 13111"/>
                <a:gd name="T97" fmla="*/ 0 h 58"/>
                <a:gd name="T98" fmla="*/ 8934 w 13111"/>
                <a:gd name="T99" fmla="*/ 29 h 58"/>
                <a:gd name="T100" fmla="*/ 13082 w 13111"/>
                <a:gd name="T101" fmla="*/ 58 h 58"/>
                <a:gd name="T102" fmla="*/ 12878 w 13111"/>
                <a:gd name="T103" fmla="*/ 29 h 58"/>
                <a:gd name="T104" fmla="*/ 12560 w 13111"/>
                <a:gd name="T105" fmla="*/ 0 h 58"/>
                <a:gd name="T106" fmla="*/ 12414 w 13111"/>
                <a:gd name="T107" fmla="*/ 29 h 58"/>
                <a:gd name="T108" fmla="*/ 12212 w 13111"/>
                <a:gd name="T109" fmla="*/ 58 h 58"/>
                <a:gd name="T110" fmla="*/ 12008 w 13111"/>
                <a:gd name="T111" fmla="*/ 29 h 58"/>
                <a:gd name="T112" fmla="*/ 11689 w 13111"/>
                <a:gd name="T113" fmla="*/ 0 h 58"/>
                <a:gd name="T114" fmla="*/ 11544 w 13111"/>
                <a:gd name="T115" fmla="*/ 29 h 58"/>
                <a:gd name="T116" fmla="*/ 11341 w 13111"/>
                <a:gd name="T117" fmla="*/ 58 h 58"/>
                <a:gd name="T118" fmla="*/ 11138 w 13111"/>
                <a:gd name="T11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11" h="58">
                  <a:moveTo>
                    <a:pt x="1566" y="29"/>
                  </a:moveTo>
                  <a:cubicBezTo>
                    <a:pt x="1566" y="13"/>
                    <a:pt x="1579" y="0"/>
                    <a:pt x="1595" y="0"/>
                  </a:cubicBezTo>
                  <a:cubicBezTo>
                    <a:pt x="1595" y="0"/>
                    <a:pt x="1595" y="0"/>
                    <a:pt x="1595" y="0"/>
                  </a:cubicBezTo>
                  <a:cubicBezTo>
                    <a:pt x="1611" y="0"/>
                    <a:pt x="1624" y="13"/>
                    <a:pt x="1624" y="29"/>
                  </a:cubicBezTo>
                  <a:cubicBezTo>
                    <a:pt x="1624" y="29"/>
                    <a:pt x="1624" y="29"/>
                    <a:pt x="1624" y="29"/>
                  </a:cubicBezTo>
                  <a:cubicBezTo>
                    <a:pt x="1624" y="45"/>
                    <a:pt x="1611" y="58"/>
                    <a:pt x="1595" y="58"/>
                  </a:cubicBezTo>
                  <a:cubicBezTo>
                    <a:pt x="1595" y="58"/>
                    <a:pt x="1595" y="58"/>
                    <a:pt x="1595" y="58"/>
                  </a:cubicBezTo>
                  <a:cubicBezTo>
                    <a:pt x="1579" y="58"/>
                    <a:pt x="1566" y="45"/>
                    <a:pt x="1566" y="29"/>
                  </a:cubicBezTo>
                  <a:close/>
                  <a:moveTo>
                    <a:pt x="1392" y="29"/>
                  </a:moveTo>
                  <a:cubicBezTo>
                    <a:pt x="1392" y="13"/>
                    <a:pt x="1405" y="0"/>
                    <a:pt x="1421" y="0"/>
                  </a:cubicBezTo>
                  <a:cubicBezTo>
                    <a:pt x="1421" y="0"/>
                    <a:pt x="1421" y="0"/>
                    <a:pt x="1421" y="0"/>
                  </a:cubicBezTo>
                  <a:cubicBezTo>
                    <a:pt x="1437" y="0"/>
                    <a:pt x="1450" y="13"/>
                    <a:pt x="1450" y="29"/>
                  </a:cubicBezTo>
                  <a:cubicBezTo>
                    <a:pt x="1450" y="29"/>
                    <a:pt x="1450" y="29"/>
                    <a:pt x="1450" y="29"/>
                  </a:cubicBezTo>
                  <a:cubicBezTo>
                    <a:pt x="1450" y="45"/>
                    <a:pt x="1437" y="58"/>
                    <a:pt x="1421" y="58"/>
                  </a:cubicBezTo>
                  <a:cubicBezTo>
                    <a:pt x="1421" y="58"/>
                    <a:pt x="1421" y="58"/>
                    <a:pt x="1421" y="58"/>
                  </a:cubicBezTo>
                  <a:cubicBezTo>
                    <a:pt x="1405" y="58"/>
                    <a:pt x="1392" y="45"/>
                    <a:pt x="1392" y="29"/>
                  </a:cubicBezTo>
                  <a:close/>
                  <a:moveTo>
                    <a:pt x="1218" y="29"/>
                  </a:moveTo>
                  <a:cubicBezTo>
                    <a:pt x="1218" y="13"/>
                    <a:pt x="1231" y="0"/>
                    <a:pt x="1247" y="0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1263" y="0"/>
                    <a:pt x="1276" y="13"/>
                    <a:pt x="1276" y="29"/>
                  </a:cubicBezTo>
                  <a:cubicBezTo>
                    <a:pt x="1276" y="29"/>
                    <a:pt x="1276" y="29"/>
                    <a:pt x="1276" y="29"/>
                  </a:cubicBezTo>
                  <a:cubicBezTo>
                    <a:pt x="1276" y="45"/>
                    <a:pt x="1263" y="58"/>
                    <a:pt x="1247" y="58"/>
                  </a:cubicBezTo>
                  <a:cubicBezTo>
                    <a:pt x="1247" y="58"/>
                    <a:pt x="1247" y="58"/>
                    <a:pt x="1247" y="58"/>
                  </a:cubicBezTo>
                  <a:cubicBezTo>
                    <a:pt x="1231" y="58"/>
                    <a:pt x="1218" y="45"/>
                    <a:pt x="1218" y="29"/>
                  </a:cubicBezTo>
                  <a:close/>
                  <a:moveTo>
                    <a:pt x="1044" y="29"/>
                  </a:moveTo>
                  <a:cubicBezTo>
                    <a:pt x="1044" y="13"/>
                    <a:pt x="1057" y="0"/>
                    <a:pt x="1073" y="0"/>
                  </a:cubicBezTo>
                  <a:cubicBezTo>
                    <a:pt x="1073" y="0"/>
                    <a:pt x="1073" y="0"/>
                    <a:pt x="1073" y="0"/>
                  </a:cubicBezTo>
                  <a:cubicBezTo>
                    <a:pt x="1089" y="0"/>
                    <a:pt x="1102" y="13"/>
                    <a:pt x="1102" y="29"/>
                  </a:cubicBezTo>
                  <a:cubicBezTo>
                    <a:pt x="1102" y="29"/>
                    <a:pt x="1102" y="29"/>
                    <a:pt x="1102" y="29"/>
                  </a:cubicBezTo>
                  <a:cubicBezTo>
                    <a:pt x="1102" y="45"/>
                    <a:pt x="1089" y="58"/>
                    <a:pt x="1073" y="58"/>
                  </a:cubicBezTo>
                  <a:cubicBezTo>
                    <a:pt x="1073" y="58"/>
                    <a:pt x="1073" y="58"/>
                    <a:pt x="1073" y="58"/>
                  </a:cubicBezTo>
                  <a:cubicBezTo>
                    <a:pt x="1057" y="58"/>
                    <a:pt x="1044" y="45"/>
                    <a:pt x="1044" y="29"/>
                  </a:cubicBezTo>
                  <a:close/>
                  <a:moveTo>
                    <a:pt x="870" y="29"/>
                  </a:moveTo>
                  <a:cubicBezTo>
                    <a:pt x="870" y="13"/>
                    <a:pt x="883" y="0"/>
                    <a:pt x="899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15" y="0"/>
                    <a:pt x="928" y="13"/>
                    <a:pt x="928" y="29"/>
                  </a:cubicBezTo>
                  <a:cubicBezTo>
                    <a:pt x="928" y="29"/>
                    <a:pt x="928" y="29"/>
                    <a:pt x="928" y="29"/>
                  </a:cubicBezTo>
                  <a:cubicBezTo>
                    <a:pt x="928" y="45"/>
                    <a:pt x="915" y="58"/>
                    <a:pt x="899" y="58"/>
                  </a:cubicBezTo>
                  <a:cubicBezTo>
                    <a:pt x="899" y="58"/>
                    <a:pt x="899" y="58"/>
                    <a:pt x="899" y="58"/>
                  </a:cubicBezTo>
                  <a:cubicBezTo>
                    <a:pt x="883" y="58"/>
                    <a:pt x="870" y="45"/>
                    <a:pt x="870" y="29"/>
                  </a:cubicBezTo>
                  <a:close/>
                  <a:moveTo>
                    <a:pt x="696" y="29"/>
                  </a:moveTo>
                  <a:cubicBezTo>
                    <a:pt x="696" y="13"/>
                    <a:pt x="709" y="0"/>
                    <a:pt x="72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41" y="0"/>
                    <a:pt x="754" y="13"/>
                    <a:pt x="754" y="29"/>
                  </a:cubicBezTo>
                  <a:cubicBezTo>
                    <a:pt x="754" y="29"/>
                    <a:pt x="754" y="29"/>
                    <a:pt x="754" y="29"/>
                  </a:cubicBezTo>
                  <a:cubicBezTo>
                    <a:pt x="754" y="45"/>
                    <a:pt x="741" y="58"/>
                    <a:pt x="725" y="58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709" y="58"/>
                    <a:pt x="696" y="45"/>
                    <a:pt x="696" y="29"/>
                  </a:cubicBezTo>
                  <a:close/>
                  <a:moveTo>
                    <a:pt x="522" y="29"/>
                  </a:moveTo>
                  <a:cubicBezTo>
                    <a:pt x="522" y="13"/>
                    <a:pt x="535" y="0"/>
                    <a:pt x="551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67" y="0"/>
                    <a:pt x="580" y="13"/>
                    <a:pt x="580" y="29"/>
                  </a:cubicBezTo>
                  <a:cubicBezTo>
                    <a:pt x="580" y="29"/>
                    <a:pt x="580" y="29"/>
                    <a:pt x="580" y="29"/>
                  </a:cubicBezTo>
                  <a:cubicBezTo>
                    <a:pt x="580" y="45"/>
                    <a:pt x="567" y="58"/>
                    <a:pt x="551" y="58"/>
                  </a:cubicBezTo>
                  <a:cubicBezTo>
                    <a:pt x="551" y="58"/>
                    <a:pt x="551" y="58"/>
                    <a:pt x="551" y="58"/>
                  </a:cubicBezTo>
                  <a:cubicBezTo>
                    <a:pt x="535" y="58"/>
                    <a:pt x="522" y="45"/>
                    <a:pt x="522" y="29"/>
                  </a:cubicBezTo>
                  <a:close/>
                  <a:moveTo>
                    <a:pt x="348" y="29"/>
                  </a:moveTo>
                  <a:cubicBezTo>
                    <a:pt x="348" y="13"/>
                    <a:pt x="360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93" y="0"/>
                    <a:pt x="406" y="13"/>
                    <a:pt x="406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6" y="45"/>
                    <a:pt x="393" y="58"/>
                    <a:pt x="377" y="58"/>
                  </a:cubicBezTo>
                  <a:cubicBezTo>
                    <a:pt x="377" y="58"/>
                    <a:pt x="377" y="58"/>
                    <a:pt x="377" y="58"/>
                  </a:cubicBezTo>
                  <a:cubicBezTo>
                    <a:pt x="360" y="58"/>
                    <a:pt x="348" y="45"/>
                    <a:pt x="348" y="29"/>
                  </a:cubicBezTo>
                  <a:close/>
                  <a:moveTo>
                    <a:pt x="174" y="29"/>
                  </a:moveTo>
                  <a:cubicBezTo>
                    <a:pt x="174" y="13"/>
                    <a:pt x="186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9" y="0"/>
                    <a:pt x="232" y="13"/>
                    <a:pt x="232" y="29"/>
                  </a:cubicBezTo>
                  <a:cubicBezTo>
                    <a:pt x="232" y="29"/>
                    <a:pt x="232" y="29"/>
                    <a:pt x="232" y="29"/>
                  </a:cubicBezTo>
                  <a:cubicBezTo>
                    <a:pt x="232" y="45"/>
                    <a:pt x="219" y="58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186" y="58"/>
                    <a:pt x="174" y="45"/>
                    <a:pt x="174" y="29"/>
                  </a:cubicBezTo>
                  <a:close/>
                  <a:moveTo>
                    <a:pt x="0" y="29"/>
                  </a:moveTo>
                  <a:cubicBezTo>
                    <a:pt x="0" y="13"/>
                    <a:pt x="12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12" y="58"/>
                    <a:pt x="0" y="45"/>
                    <a:pt x="0" y="29"/>
                  </a:cubicBezTo>
                  <a:close/>
                  <a:moveTo>
                    <a:pt x="3828" y="29"/>
                  </a:moveTo>
                  <a:cubicBezTo>
                    <a:pt x="3828" y="13"/>
                    <a:pt x="3842" y="0"/>
                    <a:pt x="3858" y="0"/>
                  </a:cubicBezTo>
                  <a:cubicBezTo>
                    <a:pt x="3858" y="0"/>
                    <a:pt x="3858" y="0"/>
                    <a:pt x="3858" y="0"/>
                  </a:cubicBezTo>
                  <a:cubicBezTo>
                    <a:pt x="3874" y="0"/>
                    <a:pt x="3886" y="13"/>
                    <a:pt x="3886" y="29"/>
                  </a:cubicBezTo>
                  <a:cubicBezTo>
                    <a:pt x="3886" y="29"/>
                    <a:pt x="3886" y="29"/>
                    <a:pt x="3886" y="29"/>
                  </a:cubicBezTo>
                  <a:cubicBezTo>
                    <a:pt x="3886" y="45"/>
                    <a:pt x="3874" y="58"/>
                    <a:pt x="3858" y="58"/>
                  </a:cubicBezTo>
                  <a:cubicBezTo>
                    <a:pt x="3858" y="58"/>
                    <a:pt x="3858" y="58"/>
                    <a:pt x="3858" y="58"/>
                  </a:cubicBezTo>
                  <a:cubicBezTo>
                    <a:pt x="3842" y="58"/>
                    <a:pt x="3828" y="45"/>
                    <a:pt x="3828" y="29"/>
                  </a:cubicBezTo>
                  <a:close/>
                  <a:moveTo>
                    <a:pt x="3654" y="29"/>
                  </a:moveTo>
                  <a:cubicBezTo>
                    <a:pt x="3654" y="13"/>
                    <a:pt x="3667" y="0"/>
                    <a:pt x="3684" y="0"/>
                  </a:cubicBezTo>
                  <a:cubicBezTo>
                    <a:pt x="3684" y="0"/>
                    <a:pt x="3684" y="0"/>
                    <a:pt x="3684" y="0"/>
                  </a:cubicBezTo>
                  <a:cubicBezTo>
                    <a:pt x="3700" y="0"/>
                    <a:pt x="3712" y="13"/>
                    <a:pt x="3712" y="29"/>
                  </a:cubicBezTo>
                  <a:cubicBezTo>
                    <a:pt x="3712" y="29"/>
                    <a:pt x="3712" y="29"/>
                    <a:pt x="3712" y="29"/>
                  </a:cubicBezTo>
                  <a:cubicBezTo>
                    <a:pt x="3712" y="45"/>
                    <a:pt x="3700" y="58"/>
                    <a:pt x="3684" y="58"/>
                  </a:cubicBezTo>
                  <a:cubicBezTo>
                    <a:pt x="3684" y="58"/>
                    <a:pt x="3684" y="58"/>
                    <a:pt x="3684" y="58"/>
                  </a:cubicBezTo>
                  <a:cubicBezTo>
                    <a:pt x="3667" y="58"/>
                    <a:pt x="3654" y="45"/>
                    <a:pt x="3654" y="29"/>
                  </a:cubicBezTo>
                  <a:close/>
                  <a:moveTo>
                    <a:pt x="3480" y="29"/>
                  </a:moveTo>
                  <a:cubicBezTo>
                    <a:pt x="3480" y="13"/>
                    <a:pt x="3493" y="0"/>
                    <a:pt x="3509" y="0"/>
                  </a:cubicBezTo>
                  <a:cubicBezTo>
                    <a:pt x="3509" y="0"/>
                    <a:pt x="3509" y="0"/>
                    <a:pt x="3509" y="0"/>
                  </a:cubicBezTo>
                  <a:cubicBezTo>
                    <a:pt x="3526" y="0"/>
                    <a:pt x="3538" y="13"/>
                    <a:pt x="3538" y="29"/>
                  </a:cubicBezTo>
                  <a:cubicBezTo>
                    <a:pt x="3538" y="29"/>
                    <a:pt x="3538" y="29"/>
                    <a:pt x="3538" y="29"/>
                  </a:cubicBezTo>
                  <a:cubicBezTo>
                    <a:pt x="3538" y="45"/>
                    <a:pt x="3526" y="58"/>
                    <a:pt x="3509" y="58"/>
                  </a:cubicBezTo>
                  <a:cubicBezTo>
                    <a:pt x="3509" y="58"/>
                    <a:pt x="3509" y="58"/>
                    <a:pt x="3509" y="58"/>
                  </a:cubicBezTo>
                  <a:cubicBezTo>
                    <a:pt x="3493" y="58"/>
                    <a:pt x="3480" y="45"/>
                    <a:pt x="3480" y="29"/>
                  </a:cubicBezTo>
                  <a:close/>
                  <a:moveTo>
                    <a:pt x="3306" y="29"/>
                  </a:moveTo>
                  <a:cubicBezTo>
                    <a:pt x="3306" y="13"/>
                    <a:pt x="3319" y="0"/>
                    <a:pt x="3335" y="0"/>
                  </a:cubicBezTo>
                  <a:cubicBezTo>
                    <a:pt x="3335" y="0"/>
                    <a:pt x="3335" y="0"/>
                    <a:pt x="3335" y="0"/>
                  </a:cubicBezTo>
                  <a:cubicBezTo>
                    <a:pt x="3352" y="0"/>
                    <a:pt x="3364" y="13"/>
                    <a:pt x="3364" y="29"/>
                  </a:cubicBezTo>
                  <a:cubicBezTo>
                    <a:pt x="3364" y="29"/>
                    <a:pt x="3364" y="29"/>
                    <a:pt x="3364" y="29"/>
                  </a:cubicBezTo>
                  <a:cubicBezTo>
                    <a:pt x="3364" y="45"/>
                    <a:pt x="3352" y="58"/>
                    <a:pt x="3336" y="58"/>
                  </a:cubicBezTo>
                  <a:cubicBezTo>
                    <a:pt x="3336" y="58"/>
                    <a:pt x="3336" y="58"/>
                    <a:pt x="3336" y="58"/>
                  </a:cubicBezTo>
                  <a:cubicBezTo>
                    <a:pt x="3319" y="58"/>
                    <a:pt x="3306" y="45"/>
                    <a:pt x="3306" y="29"/>
                  </a:cubicBezTo>
                  <a:close/>
                  <a:moveTo>
                    <a:pt x="3132" y="29"/>
                  </a:moveTo>
                  <a:cubicBezTo>
                    <a:pt x="3132" y="13"/>
                    <a:pt x="3145" y="0"/>
                    <a:pt x="3161" y="0"/>
                  </a:cubicBezTo>
                  <a:cubicBezTo>
                    <a:pt x="3161" y="0"/>
                    <a:pt x="3161" y="0"/>
                    <a:pt x="3161" y="0"/>
                  </a:cubicBezTo>
                  <a:cubicBezTo>
                    <a:pt x="3177" y="0"/>
                    <a:pt x="3190" y="13"/>
                    <a:pt x="3190" y="29"/>
                  </a:cubicBezTo>
                  <a:cubicBezTo>
                    <a:pt x="3190" y="29"/>
                    <a:pt x="3190" y="29"/>
                    <a:pt x="3190" y="29"/>
                  </a:cubicBezTo>
                  <a:cubicBezTo>
                    <a:pt x="3190" y="45"/>
                    <a:pt x="3177" y="58"/>
                    <a:pt x="3161" y="58"/>
                  </a:cubicBezTo>
                  <a:cubicBezTo>
                    <a:pt x="3161" y="58"/>
                    <a:pt x="3161" y="58"/>
                    <a:pt x="3161" y="58"/>
                  </a:cubicBezTo>
                  <a:cubicBezTo>
                    <a:pt x="3145" y="58"/>
                    <a:pt x="3132" y="45"/>
                    <a:pt x="3132" y="29"/>
                  </a:cubicBezTo>
                  <a:close/>
                  <a:moveTo>
                    <a:pt x="2958" y="29"/>
                  </a:moveTo>
                  <a:cubicBezTo>
                    <a:pt x="2958" y="13"/>
                    <a:pt x="2971" y="0"/>
                    <a:pt x="2987" y="0"/>
                  </a:cubicBezTo>
                  <a:cubicBezTo>
                    <a:pt x="2987" y="0"/>
                    <a:pt x="2987" y="0"/>
                    <a:pt x="2987" y="0"/>
                  </a:cubicBezTo>
                  <a:cubicBezTo>
                    <a:pt x="3003" y="0"/>
                    <a:pt x="3016" y="13"/>
                    <a:pt x="3016" y="29"/>
                  </a:cubicBezTo>
                  <a:cubicBezTo>
                    <a:pt x="3016" y="29"/>
                    <a:pt x="3016" y="29"/>
                    <a:pt x="3016" y="29"/>
                  </a:cubicBezTo>
                  <a:cubicBezTo>
                    <a:pt x="3016" y="45"/>
                    <a:pt x="3003" y="58"/>
                    <a:pt x="2987" y="58"/>
                  </a:cubicBezTo>
                  <a:cubicBezTo>
                    <a:pt x="2987" y="58"/>
                    <a:pt x="2987" y="58"/>
                    <a:pt x="2987" y="58"/>
                  </a:cubicBezTo>
                  <a:cubicBezTo>
                    <a:pt x="2971" y="58"/>
                    <a:pt x="2958" y="45"/>
                    <a:pt x="2958" y="29"/>
                  </a:cubicBezTo>
                  <a:close/>
                  <a:moveTo>
                    <a:pt x="2784" y="29"/>
                  </a:moveTo>
                  <a:cubicBezTo>
                    <a:pt x="2784" y="13"/>
                    <a:pt x="2797" y="0"/>
                    <a:pt x="2813" y="0"/>
                  </a:cubicBezTo>
                  <a:cubicBezTo>
                    <a:pt x="2813" y="0"/>
                    <a:pt x="2813" y="0"/>
                    <a:pt x="2813" y="0"/>
                  </a:cubicBezTo>
                  <a:cubicBezTo>
                    <a:pt x="2829" y="0"/>
                    <a:pt x="2842" y="13"/>
                    <a:pt x="2842" y="29"/>
                  </a:cubicBezTo>
                  <a:cubicBezTo>
                    <a:pt x="2842" y="29"/>
                    <a:pt x="2842" y="29"/>
                    <a:pt x="2842" y="29"/>
                  </a:cubicBezTo>
                  <a:cubicBezTo>
                    <a:pt x="2842" y="45"/>
                    <a:pt x="2829" y="58"/>
                    <a:pt x="2813" y="58"/>
                  </a:cubicBezTo>
                  <a:cubicBezTo>
                    <a:pt x="2813" y="58"/>
                    <a:pt x="2813" y="58"/>
                    <a:pt x="2813" y="58"/>
                  </a:cubicBezTo>
                  <a:cubicBezTo>
                    <a:pt x="2797" y="58"/>
                    <a:pt x="2784" y="45"/>
                    <a:pt x="2784" y="29"/>
                  </a:cubicBezTo>
                  <a:close/>
                  <a:moveTo>
                    <a:pt x="2610" y="29"/>
                  </a:moveTo>
                  <a:cubicBezTo>
                    <a:pt x="2610" y="13"/>
                    <a:pt x="2623" y="0"/>
                    <a:pt x="2639" y="0"/>
                  </a:cubicBezTo>
                  <a:cubicBezTo>
                    <a:pt x="2639" y="0"/>
                    <a:pt x="2639" y="0"/>
                    <a:pt x="2639" y="0"/>
                  </a:cubicBezTo>
                  <a:cubicBezTo>
                    <a:pt x="2655" y="0"/>
                    <a:pt x="2668" y="13"/>
                    <a:pt x="2668" y="29"/>
                  </a:cubicBezTo>
                  <a:cubicBezTo>
                    <a:pt x="2668" y="29"/>
                    <a:pt x="2668" y="29"/>
                    <a:pt x="2668" y="29"/>
                  </a:cubicBezTo>
                  <a:cubicBezTo>
                    <a:pt x="2668" y="45"/>
                    <a:pt x="2655" y="58"/>
                    <a:pt x="2639" y="58"/>
                  </a:cubicBezTo>
                  <a:cubicBezTo>
                    <a:pt x="2639" y="58"/>
                    <a:pt x="2639" y="58"/>
                    <a:pt x="2639" y="58"/>
                  </a:cubicBezTo>
                  <a:cubicBezTo>
                    <a:pt x="2623" y="58"/>
                    <a:pt x="2610" y="45"/>
                    <a:pt x="2610" y="29"/>
                  </a:cubicBezTo>
                  <a:close/>
                  <a:moveTo>
                    <a:pt x="2436" y="29"/>
                  </a:moveTo>
                  <a:cubicBezTo>
                    <a:pt x="2436" y="13"/>
                    <a:pt x="2449" y="0"/>
                    <a:pt x="2465" y="0"/>
                  </a:cubicBezTo>
                  <a:cubicBezTo>
                    <a:pt x="2465" y="0"/>
                    <a:pt x="2465" y="0"/>
                    <a:pt x="2465" y="0"/>
                  </a:cubicBezTo>
                  <a:cubicBezTo>
                    <a:pt x="2481" y="0"/>
                    <a:pt x="2494" y="13"/>
                    <a:pt x="2494" y="29"/>
                  </a:cubicBezTo>
                  <a:cubicBezTo>
                    <a:pt x="2494" y="29"/>
                    <a:pt x="2494" y="29"/>
                    <a:pt x="2494" y="29"/>
                  </a:cubicBezTo>
                  <a:cubicBezTo>
                    <a:pt x="2494" y="45"/>
                    <a:pt x="2481" y="58"/>
                    <a:pt x="2465" y="58"/>
                  </a:cubicBezTo>
                  <a:cubicBezTo>
                    <a:pt x="2465" y="58"/>
                    <a:pt x="2465" y="58"/>
                    <a:pt x="2465" y="58"/>
                  </a:cubicBezTo>
                  <a:cubicBezTo>
                    <a:pt x="2449" y="58"/>
                    <a:pt x="2436" y="45"/>
                    <a:pt x="2436" y="29"/>
                  </a:cubicBezTo>
                  <a:close/>
                  <a:moveTo>
                    <a:pt x="2262" y="29"/>
                  </a:moveTo>
                  <a:cubicBezTo>
                    <a:pt x="2262" y="13"/>
                    <a:pt x="2275" y="0"/>
                    <a:pt x="2291" y="0"/>
                  </a:cubicBezTo>
                  <a:cubicBezTo>
                    <a:pt x="2291" y="0"/>
                    <a:pt x="2291" y="0"/>
                    <a:pt x="2291" y="0"/>
                  </a:cubicBezTo>
                  <a:cubicBezTo>
                    <a:pt x="2307" y="0"/>
                    <a:pt x="2320" y="13"/>
                    <a:pt x="2320" y="29"/>
                  </a:cubicBezTo>
                  <a:cubicBezTo>
                    <a:pt x="2320" y="29"/>
                    <a:pt x="2320" y="29"/>
                    <a:pt x="2320" y="29"/>
                  </a:cubicBezTo>
                  <a:cubicBezTo>
                    <a:pt x="2320" y="45"/>
                    <a:pt x="2307" y="58"/>
                    <a:pt x="2291" y="58"/>
                  </a:cubicBezTo>
                  <a:cubicBezTo>
                    <a:pt x="2291" y="58"/>
                    <a:pt x="2291" y="58"/>
                    <a:pt x="2291" y="58"/>
                  </a:cubicBezTo>
                  <a:cubicBezTo>
                    <a:pt x="2275" y="58"/>
                    <a:pt x="2262" y="45"/>
                    <a:pt x="2262" y="29"/>
                  </a:cubicBezTo>
                  <a:close/>
                  <a:moveTo>
                    <a:pt x="2088" y="29"/>
                  </a:moveTo>
                  <a:cubicBezTo>
                    <a:pt x="2088" y="13"/>
                    <a:pt x="2101" y="0"/>
                    <a:pt x="2117" y="0"/>
                  </a:cubicBezTo>
                  <a:cubicBezTo>
                    <a:pt x="2117" y="0"/>
                    <a:pt x="2117" y="0"/>
                    <a:pt x="2117" y="0"/>
                  </a:cubicBezTo>
                  <a:cubicBezTo>
                    <a:pt x="2133" y="0"/>
                    <a:pt x="2146" y="13"/>
                    <a:pt x="2146" y="29"/>
                  </a:cubicBezTo>
                  <a:cubicBezTo>
                    <a:pt x="2146" y="29"/>
                    <a:pt x="2146" y="29"/>
                    <a:pt x="2146" y="29"/>
                  </a:cubicBezTo>
                  <a:cubicBezTo>
                    <a:pt x="2146" y="45"/>
                    <a:pt x="2133" y="58"/>
                    <a:pt x="2117" y="58"/>
                  </a:cubicBezTo>
                  <a:cubicBezTo>
                    <a:pt x="2117" y="58"/>
                    <a:pt x="2117" y="58"/>
                    <a:pt x="2117" y="58"/>
                  </a:cubicBezTo>
                  <a:cubicBezTo>
                    <a:pt x="2101" y="58"/>
                    <a:pt x="2088" y="45"/>
                    <a:pt x="2088" y="29"/>
                  </a:cubicBezTo>
                  <a:close/>
                  <a:moveTo>
                    <a:pt x="1914" y="29"/>
                  </a:moveTo>
                  <a:cubicBezTo>
                    <a:pt x="1914" y="13"/>
                    <a:pt x="1927" y="0"/>
                    <a:pt x="1943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59" y="0"/>
                    <a:pt x="1972" y="13"/>
                    <a:pt x="1972" y="29"/>
                  </a:cubicBezTo>
                  <a:cubicBezTo>
                    <a:pt x="1972" y="29"/>
                    <a:pt x="1972" y="29"/>
                    <a:pt x="1972" y="29"/>
                  </a:cubicBezTo>
                  <a:cubicBezTo>
                    <a:pt x="1972" y="45"/>
                    <a:pt x="1959" y="58"/>
                    <a:pt x="1943" y="58"/>
                  </a:cubicBezTo>
                  <a:cubicBezTo>
                    <a:pt x="1943" y="58"/>
                    <a:pt x="1943" y="58"/>
                    <a:pt x="1943" y="58"/>
                  </a:cubicBezTo>
                  <a:cubicBezTo>
                    <a:pt x="1927" y="58"/>
                    <a:pt x="1914" y="45"/>
                    <a:pt x="1914" y="29"/>
                  </a:cubicBezTo>
                  <a:close/>
                  <a:moveTo>
                    <a:pt x="1740" y="29"/>
                  </a:moveTo>
                  <a:cubicBezTo>
                    <a:pt x="1740" y="13"/>
                    <a:pt x="1753" y="0"/>
                    <a:pt x="1769" y="0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85" y="0"/>
                    <a:pt x="1798" y="13"/>
                    <a:pt x="1798" y="29"/>
                  </a:cubicBezTo>
                  <a:cubicBezTo>
                    <a:pt x="1798" y="29"/>
                    <a:pt x="1798" y="29"/>
                    <a:pt x="1798" y="29"/>
                  </a:cubicBezTo>
                  <a:cubicBezTo>
                    <a:pt x="1798" y="45"/>
                    <a:pt x="1785" y="58"/>
                    <a:pt x="1769" y="58"/>
                  </a:cubicBezTo>
                  <a:cubicBezTo>
                    <a:pt x="1769" y="58"/>
                    <a:pt x="1769" y="58"/>
                    <a:pt x="1769" y="58"/>
                  </a:cubicBezTo>
                  <a:cubicBezTo>
                    <a:pt x="1753" y="58"/>
                    <a:pt x="1740" y="45"/>
                    <a:pt x="1740" y="29"/>
                  </a:cubicBezTo>
                  <a:close/>
                  <a:moveTo>
                    <a:pt x="6439" y="29"/>
                  </a:moveTo>
                  <a:cubicBezTo>
                    <a:pt x="6439" y="13"/>
                    <a:pt x="6452" y="0"/>
                    <a:pt x="6468" y="0"/>
                  </a:cubicBezTo>
                  <a:cubicBezTo>
                    <a:pt x="6468" y="0"/>
                    <a:pt x="6468" y="0"/>
                    <a:pt x="6468" y="0"/>
                  </a:cubicBezTo>
                  <a:cubicBezTo>
                    <a:pt x="6484" y="0"/>
                    <a:pt x="6497" y="13"/>
                    <a:pt x="6497" y="29"/>
                  </a:cubicBezTo>
                  <a:cubicBezTo>
                    <a:pt x="6497" y="29"/>
                    <a:pt x="6497" y="29"/>
                    <a:pt x="6497" y="29"/>
                  </a:cubicBezTo>
                  <a:cubicBezTo>
                    <a:pt x="6497" y="45"/>
                    <a:pt x="6484" y="58"/>
                    <a:pt x="6468" y="58"/>
                  </a:cubicBezTo>
                  <a:cubicBezTo>
                    <a:pt x="6468" y="58"/>
                    <a:pt x="6468" y="58"/>
                    <a:pt x="6468" y="58"/>
                  </a:cubicBezTo>
                  <a:cubicBezTo>
                    <a:pt x="6452" y="58"/>
                    <a:pt x="6439" y="45"/>
                    <a:pt x="6439" y="29"/>
                  </a:cubicBezTo>
                  <a:close/>
                  <a:moveTo>
                    <a:pt x="6265" y="29"/>
                  </a:moveTo>
                  <a:cubicBezTo>
                    <a:pt x="6265" y="13"/>
                    <a:pt x="6278" y="0"/>
                    <a:pt x="6294" y="0"/>
                  </a:cubicBezTo>
                  <a:cubicBezTo>
                    <a:pt x="6294" y="0"/>
                    <a:pt x="6294" y="0"/>
                    <a:pt x="6294" y="0"/>
                  </a:cubicBezTo>
                  <a:cubicBezTo>
                    <a:pt x="6310" y="0"/>
                    <a:pt x="6323" y="13"/>
                    <a:pt x="6323" y="29"/>
                  </a:cubicBezTo>
                  <a:cubicBezTo>
                    <a:pt x="6323" y="29"/>
                    <a:pt x="6323" y="29"/>
                    <a:pt x="6323" y="29"/>
                  </a:cubicBezTo>
                  <a:cubicBezTo>
                    <a:pt x="6323" y="45"/>
                    <a:pt x="6310" y="58"/>
                    <a:pt x="6294" y="58"/>
                  </a:cubicBezTo>
                  <a:cubicBezTo>
                    <a:pt x="6294" y="58"/>
                    <a:pt x="6294" y="58"/>
                    <a:pt x="6294" y="58"/>
                  </a:cubicBezTo>
                  <a:cubicBezTo>
                    <a:pt x="6278" y="58"/>
                    <a:pt x="6265" y="45"/>
                    <a:pt x="6265" y="29"/>
                  </a:cubicBezTo>
                  <a:close/>
                  <a:moveTo>
                    <a:pt x="6091" y="29"/>
                  </a:moveTo>
                  <a:cubicBezTo>
                    <a:pt x="6091" y="13"/>
                    <a:pt x="6104" y="0"/>
                    <a:pt x="6120" y="0"/>
                  </a:cubicBezTo>
                  <a:cubicBezTo>
                    <a:pt x="6120" y="0"/>
                    <a:pt x="6120" y="0"/>
                    <a:pt x="6120" y="0"/>
                  </a:cubicBezTo>
                  <a:cubicBezTo>
                    <a:pt x="6136" y="0"/>
                    <a:pt x="6149" y="13"/>
                    <a:pt x="6149" y="29"/>
                  </a:cubicBezTo>
                  <a:cubicBezTo>
                    <a:pt x="6149" y="29"/>
                    <a:pt x="6149" y="29"/>
                    <a:pt x="6149" y="29"/>
                  </a:cubicBezTo>
                  <a:cubicBezTo>
                    <a:pt x="6149" y="45"/>
                    <a:pt x="6136" y="58"/>
                    <a:pt x="6120" y="58"/>
                  </a:cubicBezTo>
                  <a:cubicBezTo>
                    <a:pt x="6120" y="58"/>
                    <a:pt x="6120" y="58"/>
                    <a:pt x="6120" y="58"/>
                  </a:cubicBezTo>
                  <a:cubicBezTo>
                    <a:pt x="6104" y="58"/>
                    <a:pt x="6091" y="45"/>
                    <a:pt x="6091" y="29"/>
                  </a:cubicBezTo>
                  <a:close/>
                  <a:moveTo>
                    <a:pt x="5917" y="29"/>
                  </a:moveTo>
                  <a:cubicBezTo>
                    <a:pt x="5917" y="13"/>
                    <a:pt x="5930" y="0"/>
                    <a:pt x="5946" y="0"/>
                  </a:cubicBezTo>
                  <a:cubicBezTo>
                    <a:pt x="5946" y="0"/>
                    <a:pt x="5946" y="0"/>
                    <a:pt x="5946" y="0"/>
                  </a:cubicBezTo>
                  <a:cubicBezTo>
                    <a:pt x="5962" y="0"/>
                    <a:pt x="5975" y="13"/>
                    <a:pt x="5975" y="29"/>
                  </a:cubicBezTo>
                  <a:cubicBezTo>
                    <a:pt x="5975" y="29"/>
                    <a:pt x="5975" y="29"/>
                    <a:pt x="5975" y="29"/>
                  </a:cubicBezTo>
                  <a:cubicBezTo>
                    <a:pt x="5975" y="45"/>
                    <a:pt x="5962" y="58"/>
                    <a:pt x="5946" y="58"/>
                  </a:cubicBezTo>
                  <a:cubicBezTo>
                    <a:pt x="5946" y="58"/>
                    <a:pt x="5946" y="58"/>
                    <a:pt x="5946" y="58"/>
                  </a:cubicBezTo>
                  <a:cubicBezTo>
                    <a:pt x="5930" y="58"/>
                    <a:pt x="5917" y="45"/>
                    <a:pt x="5917" y="29"/>
                  </a:cubicBezTo>
                  <a:close/>
                  <a:moveTo>
                    <a:pt x="5743" y="29"/>
                  </a:moveTo>
                  <a:cubicBezTo>
                    <a:pt x="5743" y="13"/>
                    <a:pt x="5756" y="0"/>
                    <a:pt x="5772" y="0"/>
                  </a:cubicBezTo>
                  <a:cubicBezTo>
                    <a:pt x="5772" y="0"/>
                    <a:pt x="5772" y="0"/>
                    <a:pt x="5772" y="0"/>
                  </a:cubicBezTo>
                  <a:cubicBezTo>
                    <a:pt x="5788" y="0"/>
                    <a:pt x="5801" y="13"/>
                    <a:pt x="5801" y="29"/>
                  </a:cubicBezTo>
                  <a:cubicBezTo>
                    <a:pt x="5801" y="29"/>
                    <a:pt x="5801" y="29"/>
                    <a:pt x="5801" y="29"/>
                  </a:cubicBezTo>
                  <a:cubicBezTo>
                    <a:pt x="5801" y="45"/>
                    <a:pt x="5788" y="58"/>
                    <a:pt x="5772" y="58"/>
                  </a:cubicBezTo>
                  <a:cubicBezTo>
                    <a:pt x="5772" y="58"/>
                    <a:pt x="5772" y="58"/>
                    <a:pt x="5772" y="58"/>
                  </a:cubicBezTo>
                  <a:cubicBezTo>
                    <a:pt x="5756" y="58"/>
                    <a:pt x="5743" y="45"/>
                    <a:pt x="5743" y="29"/>
                  </a:cubicBezTo>
                  <a:close/>
                  <a:moveTo>
                    <a:pt x="5569" y="29"/>
                  </a:moveTo>
                  <a:cubicBezTo>
                    <a:pt x="5569" y="13"/>
                    <a:pt x="5582" y="0"/>
                    <a:pt x="5598" y="0"/>
                  </a:cubicBezTo>
                  <a:cubicBezTo>
                    <a:pt x="5598" y="0"/>
                    <a:pt x="5598" y="0"/>
                    <a:pt x="5598" y="0"/>
                  </a:cubicBezTo>
                  <a:cubicBezTo>
                    <a:pt x="5614" y="0"/>
                    <a:pt x="5627" y="13"/>
                    <a:pt x="5627" y="29"/>
                  </a:cubicBezTo>
                  <a:cubicBezTo>
                    <a:pt x="5627" y="29"/>
                    <a:pt x="5627" y="29"/>
                    <a:pt x="5627" y="29"/>
                  </a:cubicBezTo>
                  <a:cubicBezTo>
                    <a:pt x="5627" y="45"/>
                    <a:pt x="5614" y="58"/>
                    <a:pt x="5598" y="58"/>
                  </a:cubicBezTo>
                  <a:cubicBezTo>
                    <a:pt x="5598" y="58"/>
                    <a:pt x="5598" y="58"/>
                    <a:pt x="5598" y="58"/>
                  </a:cubicBezTo>
                  <a:cubicBezTo>
                    <a:pt x="5582" y="58"/>
                    <a:pt x="5569" y="45"/>
                    <a:pt x="5569" y="29"/>
                  </a:cubicBezTo>
                  <a:close/>
                  <a:moveTo>
                    <a:pt x="5395" y="29"/>
                  </a:moveTo>
                  <a:cubicBezTo>
                    <a:pt x="5395" y="13"/>
                    <a:pt x="5408" y="0"/>
                    <a:pt x="5424" y="0"/>
                  </a:cubicBezTo>
                  <a:cubicBezTo>
                    <a:pt x="5424" y="0"/>
                    <a:pt x="5424" y="0"/>
                    <a:pt x="5424" y="0"/>
                  </a:cubicBezTo>
                  <a:cubicBezTo>
                    <a:pt x="5440" y="0"/>
                    <a:pt x="5453" y="13"/>
                    <a:pt x="5453" y="29"/>
                  </a:cubicBezTo>
                  <a:cubicBezTo>
                    <a:pt x="5453" y="29"/>
                    <a:pt x="5453" y="29"/>
                    <a:pt x="5453" y="29"/>
                  </a:cubicBezTo>
                  <a:cubicBezTo>
                    <a:pt x="5453" y="45"/>
                    <a:pt x="5440" y="58"/>
                    <a:pt x="5424" y="58"/>
                  </a:cubicBezTo>
                  <a:cubicBezTo>
                    <a:pt x="5424" y="58"/>
                    <a:pt x="5424" y="58"/>
                    <a:pt x="5424" y="58"/>
                  </a:cubicBezTo>
                  <a:cubicBezTo>
                    <a:pt x="5408" y="58"/>
                    <a:pt x="5395" y="45"/>
                    <a:pt x="5395" y="29"/>
                  </a:cubicBezTo>
                  <a:close/>
                  <a:moveTo>
                    <a:pt x="5221" y="29"/>
                  </a:moveTo>
                  <a:cubicBezTo>
                    <a:pt x="5221" y="13"/>
                    <a:pt x="5234" y="0"/>
                    <a:pt x="5250" y="0"/>
                  </a:cubicBezTo>
                  <a:cubicBezTo>
                    <a:pt x="5250" y="0"/>
                    <a:pt x="5250" y="0"/>
                    <a:pt x="5250" y="0"/>
                  </a:cubicBezTo>
                  <a:cubicBezTo>
                    <a:pt x="5266" y="0"/>
                    <a:pt x="5279" y="13"/>
                    <a:pt x="5279" y="29"/>
                  </a:cubicBezTo>
                  <a:cubicBezTo>
                    <a:pt x="5279" y="29"/>
                    <a:pt x="5279" y="29"/>
                    <a:pt x="5279" y="29"/>
                  </a:cubicBezTo>
                  <a:cubicBezTo>
                    <a:pt x="5279" y="45"/>
                    <a:pt x="5266" y="58"/>
                    <a:pt x="5250" y="58"/>
                  </a:cubicBezTo>
                  <a:cubicBezTo>
                    <a:pt x="5250" y="58"/>
                    <a:pt x="5250" y="58"/>
                    <a:pt x="5250" y="58"/>
                  </a:cubicBezTo>
                  <a:cubicBezTo>
                    <a:pt x="5234" y="58"/>
                    <a:pt x="5221" y="45"/>
                    <a:pt x="5221" y="29"/>
                  </a:cubicBezTo>
                  <a:close/>
                  <a:moveTo>
                    <a:pt x="5047" y="29"/>
                  </a:moveTo>
                  <a:cubicBezTo>
                    <a:pt x="5047" y="13"/>
                    <a:pt x="5060" y="0"/>
                    <a:pt x="5076" y="0"/>
                  </a:cubicBezTo>
                  <a:cubicBezTo>
                    <a:pt x="5076" y="0"/>
                    <a:pt x="5076" y="0"/>
                    <a:pt x="5076" y="0"/>
                  </a:cubicBezTo>
                  <a:cubicBezTo>
                    <a:pt x="5092" y="0"/>
                    <a:pt x="5105" y="13"/>
                    <a:pt x="5105" y="29"/>
                  </a:cubicBezTo>
                  <a:cubicBezTo>
                    <a:pt x="5105" y="29"/>
                    <a:pt x="5105" y="29"/>
                    <a:pt x="5105" y="29"/>
                  </a:cubicBezTo>
                  <a:cubicBezTo>
                    <a:pt x="5105" y="45"/>
                    <a:pt x="5092" y="58"/>
                    <a:pt x="5076" y="58"/>
                  </a:cubicBezTo>
                  <a:cubicBezTo>
                    <a:pt x="5076" y="58"/>
                    <a:pt x="5076" y="58"/>
                    <a:pt x="5076" y="58"/>
                  </a:cubicBezTo>
                  <a:cubicBezTo>
                    <a:pt x="5060" y="58"/>
                    <a:pt x="5047" y="45"/>
                    <a:pt x="5047" y="29"/>
                  </a:cubicBezTo>
                  <a:close/>
                  <a:moveTo>
                    <a:pt x="4873" y="29"/>
                  </a:moveTo>
                  <a:cubicBezTo>
                    <a:pt x="4873" y="13"/>
                    <a:pt x="4886" y="0"/>
                    <a:pt x="4902" y="0"/>
                  </a:cubicBezTo>
                  <a:cubicBezTo>
                    <a:pt x="4902" y="0"/>
                    <a:pt x="4902" y="0"/>
                    <a:pt x="4902" y="0"/>
                  </a:cubicBezTo>
                  <a:cubicBezTo>
                    <a:pt x="4918" y="0"/>
                    <a:pt x="4931" y="13"/>
                    <a:pt x="4931" y="29"/>
                  </a:cubicBezTo>
                  <a:cubicBezTo>
                    <a:pt x="4931" y="29"/>
                    <a:pt x="4931" y="29"/>
                    <a:pt x="4931" y="29"/>
                  </a:cubicBezTo>
                  <a:cubicBezTo>
                    <a:pt x="4931" y="45"/>
                    <a:pt x="4918" y="58"/>
                    <a:pt x="4902" y="58"/>
                  </a:cubicBezTo>
                  <a:cubicBezTo>
                    <a:pt x="4902" y="58"/>
                    <a:pt x="4902" y="58"/>
                    <a:pt x="4902" y="58"/>
                  </a:cubicBezTo>
                  <a:cubicBezTo>
                    <a:pt x="4886" y="58"/>
                    <a:pt x="4873" y="45"/>
                    <a:pt x="4873" y="29"/>
                  </a:cubicBezTo>
                  <a:close/>
                  <a:moveTo>
                    <a:pt x="4698" y="29"/>
                  </a:moveTo>
                  <a:cubicBezTo>
                    <a:pt x="4698" y="13"/>
                    <a:pt x="4712" y="0"/>
                    <a:pt x="4728" y="0"/>
                  </a:cubicBezTo>
                  <a:cubicBezTo>
                    <a:pt x="4728" y="0"/>
                    <a:pt x="4728" y="0"/>
                    <a:pt x="4728" y="0"/>
                  </a:cubicBezTo>
                  <a:cubicBezTo>
                    <a:pt x="4744" y="0"/>
                    <a:pt x="4757" y="13"/>
                    <a:pt x="4757" y="29"/>
                  </a:cubicBezTo>
                  <a:cubicBezTo>
                    <a:pt x="4757" y="29"/>
                    <a:pt x="4757" y="29"/>
                    <a:pt x="4757" y="29"/>
                  </a:cubicBezTo>
                  <a:cubicBezTo>
                    <a:pt x="4757" y="45"/>
                    <a:pt x="4744" y="58"/>
                    <a:pt x="4728" y="58"/>
                  </a:cubicBezTo>
                  <a:cubicBezTo>
                    <a:pt x="4728" y="58"/>
                    <a:pt x="4728" y="58"/>
                    <a:pt x="4728" y="58"/>
                  </a:cubicBezTo>
                  <a:cubicBezTo>
                    <a:pt x="4712" y="58"/>
                    <a:pt x="4698" y="45"/>
                    <a:pt x="4698" y="29"/>
                  </a:cubicBezTo>
                  <a:close/>
                  <a:moveTo>
                    <a:pt x="4524" y="29"/>
                  </a:moveTo>
                  <a:cubicBezTo>
                    <a:pt x="4524" y="13"/>
                    <a:pt x="4538" y="0"/>
                    <a:pt x="4554" y="0"/>
                  </a:cubicBezTo>
                  <a:cubicBezTo>
                    <a:pt x="4554" y="0"/>
                    <a:pt x="4554" y="0"/>
                    <a:pt x="4554" y="0"/>
                  </a:cubicBezTo>
                  <a:cubicBezTo>
                    <a:pt x="4570" y="0"/>
                    <a:pt x="4583" y="13"/>
                    <a:pt x="4583" y="29"/>
                  </a:cubicBezTo>
                  <a:cubicBezTo>
                    <a:pt x="4583" y="29"/>
                    <a:pt x="4583" y="29"/>
                    <a:pt x="4583" y="29"/>
                  </a:cubicBezTo>
                  <a:cubicBezTo>
                    <a:pt x="4583" y="45"/>
                    <a:pt x="4570" y="58"/>
                    <a:pt x="4554" y="58"/>
                  </a:cubicBezTo>
                  <a:cubicBezTo>
                    <a:pt x="4554" y="58"/>
                    <a:pt x="4554" y="58"/>
                    <a:pt x="4554" y="58"/>
                  </a:cubicBezTo>
                  <a:cubicBezTo>
                    <a:pt x="4538" y="58"/>
                    <a:pt x="4524" y="45"/>
                    <a:pt x="4524" y="29"/>
                  </a:cubicBezTo>
                  <a:close/>
                  <a:moveTo>
                    <a:pt x="4350" y="29"/>
                  </a:moveTo>
                  <a:cubicBezTo>
                    <a:pt x="4350" y="13"/>
                    <a:pt x="4364" y="0"/>
                    <a:pt x="4380" y="0"/>
                  </a:cubicBezTo>
                  <a:cubicBezTo>
                    <a:pt x="4380" y="0"/>
                    <a:pt x="4380" y="0"/>
                    <a:pt x="4380" y="0"/>
                  </a:cubicBezTo>
                  <a:cubicBezTo>
                    <a:pt x="4396" y="0"/>
                    <a:pt x="4409" y="13"/>
                    <a:pt x="4409" y="29"/>
                  </a:cubicBezTo>
                  <a:cubicBezTo>
                    <a:pt x="4409" y="29"/>
                    <a:pt x="4409" y="29"/>
                    <a:pt x="4409" y="29"/>
                  </a:cubicBezTo>
                  <a:cubicBezTo>
                    <a:pt x="4409" y="45"/>
                    <a:pt x="4396" y="58"/>
                    <a:pt x="4380" y="58"/>
                  </a:cubicBezTo>
                  <a:cubicBezTo>
                    <a:pt x="4380" y="58"/>
                    <a:pt x="4380" y="58"/>
                    <a:pt x="4380" y="58"/>
                  </a:cubicBezTo>
                  <a:cubicBezTo>
                    <a:pt x="4364" y="58"/>
                    <a:pt x="4350" y="45"/>
                    <a:pt x="4350" y="29"/>
                  </a:cubicBezTo>
                  <a:close/>
                  <a:moveTo>
                    <a:pt x="4176" y="29"/>
                  </a:moveTo>
                  <a:cubicBezTo>
                    <a:pt x="4176" y="13"/>
                    <a:pt x="4190" y="0"/>
                    <a:pt x="4206" y="0"/>
                  </a:cubicBezTo>
                  <a:cubicBezTo>
                    <a:pt x="4206" y="0"/>
                    <a:pt x="4206" y="0"/>
                    <a:pt x="4206" y="0"/>
                  </a:cubicBezTo>
                  <a:cubicBezTo>
                    <a:pt x="4222" y="0"/>
                    <a:pt x="4235" y="13"/>
                    <a:pt x="4235" y="29"/>
                  </a:cubicBezTo>
                  <a:cubicBezTo>
                    <a:pt x="4235" y="29"/>
                    <a:pt x="4235" y="29"/>
                    <a:pt x="4235" y="29"/>
                  </a:cubicBezTo>
                  <a:cubicBezTo>
                    <a:pt x="4235" y="45"/>
                    <a:pt x="4222" y="58"/>
                    <a:pt x="4206" y="58"/>
                  </a:cubicBezTo>
                  <a:cubicBezTo>
                    <a:pt x="4206" y="58"/>
                    <a:pt x="4206" y="58"/>
                    <a:pt x="4206" y="58"/>
                  </a:cubicBezTo>
                  <a:cubicBezTo>
                    <a:pt x="4190" y="58"/>
                    <a:pt x="4176" y="45"/>
                    <a:pt x="4176" y="29"/>
                  </a:cubicBezTo>
                  <a:close/>
                  <a:moveTo>
                    <a:pt x="4002" y="29"/>
                  </a:moveTo>
                  <a:cubicBezTo>
                    <a:pt x="4002" y="13"/>
                    <a:pt x="4016" y="0"/>
                    <a:pt x="4032" y="0"/>
                  </a:cubicBezTo>
                  <a:cubicBezTo>
                    <a:pt x="4032" y="0"/>
                    <a:pt x="4032" y="0"/>
                    <a:pt x="4032" y="0"/>
                  </a:cubicBezTo>
                  <a:cubicBezTo>
                    <a:pt x="4048" y="0"/>
                    <a:pt x="4060" y="13"/>
                    <a:pt x="4060" y="29"/>
                  </a:cubicBezTo>
                  <a:cubicBezTo>
                    <a:pt x="4060" y="29"/>
                    <a:pt x="4060" y="29"/>
                    <a:pt x="4060" y="29"/>
                  </a:cubicBezTo>
                  <a:cubicBezTo>
                    <a:pt x="4060" y="45"/>
                    <a:pt x="4048" y="58"/>
                    <a:pt x="4032" y="58"/>
                  </a:cubicBezTo>
                  <a:cubicBezTo>
                    <a:pt x="4032" y="58"/>
                    <a:pt x="4032" y="58"/>
                    <a:pt x="4032" y="58"/>
                  </a:cubicBezTo>
                  <a:cubicBezTo>
                    <a:pt x="4016" y="58"/>
                    <a:pt x="4002" y="45"/>
                    <a:pt x="4002" y="29"/>
                  </a:cubicBezTo>
                  <a:close/>
                  <a:moveTo>
                    <a:pt x="8702" y="29"/>
                  </a:moveTo>
                  <a:cubicBezTo>
                    <a:pt x="8702" y="13"/>
                    <a:pt x="8714" y="0"/>
                    <a:pt x="8731" y="0"/>
                  </a:cubicBezTo>
                  <a:cubicBezTo>
                    <a:pt x="8731" y="0"/>
                    <a:pt x="8731" y="0"/>
                    <a:pt x="8731" y="0"/>
                  </a:cubicBezTo>
                  <a:cubicBezTo>
                    <a:pt x="8747" y="0"/>
                    <a:pt x="8760" y="13"/>
                    <a:pt x="8760" y="29"/>
                  </a:cubicBezTo>
                  <a:cubicBezTo>
                    <a:pt x="8760" y="29"/>
                    <a:pt x="8760" y="29"/>
                    <a:pt x="8760" y="29"/>
                  </a:cubicBezTo>
                  <a:cubicBezTo>
                    <a:pt x="8760" y="45"/>
                    <a:pt x="8747" y="58"/>
                    <a:pt x="8731" y="58"/>
                  </a:cubicBezTo>
                  <a:cubicBezTo>
                    <a:pt x="8731" y="58"/>
                    <a:pt x="8731" y="58"/>
                    <a:pt x="8731" y="58"/>
                  </a:cubicBezTo>
                  <a:cubicBezTo>
                    <a:pt x="8714" y="58"/>
                    <a:pt x="8702" y="45"/>
                    <a:pt x="8702" y="29"/>
                  </a:cubicBezTo>
                  <a:close/>
                  <a:moveTo>
                    <a:pt x="8528" y="29"/>
                  </a:moveTo>
                  <a:cubicBezTo>
                    <a:pt x="8528" y="13"/>
                    <a:pt x="8540" y="0"/>
                    <a:pt x="8556" y="0"/>
                  </a:cubicBezTo>
                  <a:cubicBezTo>
                    <a:pt x="8556" y="0"/>
                    <a:pt x="8556" y="0"/>
                    <a:pt x="8556" y="0"/>
                  </a:cubicBezTo>
                  <a:cubicBezTo>
                    <a:pt x="8572" y="0"/>
                    <a:pt x="8586" y="13"/>
                    <a:pt x="8586" y="29"/>
                  </a:cubicBezTo>
                  <a:cubicBezTo>
                    <a:pt x="8586" y="29"/>
                    <a:pt x="8586" y="29"/>
                    <a:pt x="8586" y="29"/>
                  </a:cubicBezTo>
                  <a:cubicBezTo>
                    <a:pt x="8586" y="45"/>
                    <a:pt x="8572" y="58"/>
                    <a:pt x="8556" y="58"/>
                  </a:cubicBezTo>
                  <a:cubicBezTo>
                    <a:pt x="8556" y="58"/>
                    <a:pt x="8556" y="58"/>
                    <a:pt x="8556" y="58"/>
                  </a:cubicBezTo>
                  <a:cubicBezTo>
                    <a:pt x="8540" y="58"/>
                    <a:pt x="8528" y="45"/>
                    <a:pt x="8528" y="29"/>
                  </a:cubicBezTo>
                  <a:close/>
                  <a:moveTo>
                    <a:pt x="8354" y="29"/>
                  </a:moveTo>
                  <a:cubicBezTo>
                    <a:pt x="8354" y="13"/>
                    <a:pt x="8366" y="0"/>
                    <a:pt x="8382" y="0"/>
                  </a:cubicBezTo>
                  <a:cubicBezTo>
                    <a:pt x="8382" y="0"/>
                    <a:pt x="8382" y="0"/>
                    <a:pt x="8382" y="0"/>
                  </a:cubicBezTo>
                  <a:cubicBezTo>
                    <a:pt x="8398" y="0"/>
                    <a:pt x="8412" y="13"/>
                    <a:pt x="8412" y="29"/>
                  </a:cubicBezTo>
                  <a:cubicBezTo>
                    <a:pt x="8412" y="29"/>
                    <a:pt x="8412" y="29"/>
                    <a:pt x="8412" y="29"/>
                  </a:cubicBezTo>
                  <a:cubicBezTo>
                    <a:pt x="8412" y="45"/>
                    <a:pt x="8398" y="58"/>
                    <a:pt x="8382" y="58"/>
                  </a:cubicBezTo>
                  <a:cubicBezTo>
                    <a:pt x="8382" y="58"/>
                    <a:pt x="8382" y="58"/>
                    <a:pt x="8382" y="58"/>
                  </a:cubicBezTo>
                  <a:cubicBezTo>
                    <a:pt x="8366" y="58"/>
                    <a:pt x="8354" y="45"/>
                    <a:pt x="8354" y="29"/>
                  </a:cubicBezTo>
                  <a:close/>
                  <a:moveTo>
                    <a:pt x="8179" y="29"/>
                  </a:moveTo>
                  <a:cubicBezTo>
                    <a:pt x="8179" y="13"/>
                    <a:pt x="8192" y="0"/>
                    <a:pt x="8208" y="0"/>
                  </a:cubicBezTo>
                  <a:cubicBezTo>
                    <a:pt x="8208" y="0"/>
                    <a:pt x="8208" y="0"/>
                    <a:pt x="8208" y="0"/>
                  </a:cubicBezTo>
                  <a:cubicBezTo>
                    <a:pt x="8224" y="0"/>
                    <a:pt x="8238" y="13"/>
                    <a:pt x="8238" y="29"/>
                  </a:cubicBezTo>
                  <a:cubicBezTo>
                    <a:pt x="8238" y="29"/>
                    <a:pt x="8238" y="29"/>
                    <a:pt x="8238" y="29"/>
                  </a:cubicBezTo>
                  <a:cubicBezTo>
                    <a:pt x="8238" y="45"/>
                    <a:pt x="8224" y="58"/>
                    <a:pt x="8208" y="58"/>
                  </a:cubicBezTo>
                  <a:cubicBezTo>
                    <a:pt x="8208" y="58"/>
                    <a:pt x="8208" y="58"/>
                    <a:pt x="8208" y="58"/>
                  </a:cubicBezTo>
                  <a:cubicBezTo>
                    <a:pt x="8192" y="58"/>
                    <a:pt x="8179" y="45"/>
                    <a:pt x="8179" y="29"/>
                  </a:cubicBezTo>
                  <a:close/>
                  <a:moveTo>
                    <a:pt x="8005" y="29"/>
                  </a:moveTo>
                  <a:cubicBezTo>
                    <a:pt x="8005" y="13"/>
                    <a:pt x="8018" y="0"/>
                    <a:pt x="8034" y="0"/>
                  </a:cubicBezTo>
                  <a:cubicBezTo>
                    <a:pt x="8034" y="0"/>
                    <a:pt x="8034" y="0"/>
                    <a:pt x="8034" y="0"/>
                  </a:cubicBezTo>
                  <a:cubicBezTo>
                    <a:pt x="8050" y="0"/>
                    <a:pt x="8064" y="13"/>
                    <a:pt x="8064" y="29"/>
                  </a:cubicBezTo>
                  <a:cubicBezTo>
                    <a:pt x="8064" y="29"/>
                    <a:pt x="8064" y="29"/>
                    <a:pt x="8064" y="29"/>
                  </a:cubicBezTo>
                  <a:cubicBezTo>
                    <a:pt x="8064" y="45"/>
                    <a:pt x="8050" y="58"/>
                    <a:pt x="8034" y="58"/>
                  </a:cubicBezTo>
                  <a:cubicBezTo>
                    <a:pt x="8034" y="58"/>
                    <a:pt x="8034" y="58"/>
                    <a:pt x="8034" y="58"/>
                  </a:cubicBezTo>
                  <a:cubicBezTo>
                    <a:pt x="8018" y="58"/>
                    <a:pt x="8005" y="45"/>
                    <a:pt x="8005" y="29"/>
                  </a:cubicBezTo>
                  <a:close/>
                  <a:moveTo>
                    <a:pt x="7831" y="29"/>
                  </a:moveTo>
                  <a:cubicBezTo>
                    <a:pt x="7831" y="13"/>
                    <a:pt x="7844" y="0"/>
                    <a:pt x="7860" y="0"/>
                  </a:cubicBezTo>
                  <a:cubicBezTo>
                    <a:pt x="7860" y="0"/>
                    <a:pt x="7860" y="0"/>
                    <a:pt x="7860" y="0"/>
                  </a:cubicBezTo>
                  <a:cubicBezTo>
                    <a:pt x="7876" y="0"/>
                    <a:pt x="7890" y="13"/>
                    <a:pt x="7890" y="29"/>
                  </a:cubicBezTo>
                  <a:cubicBezTo>
                    <a:pt x="7890" y="29"/>
                    <a:pt x="7890" y="29"/>
                    <a:pt x="7890" y="29"/>
                  </a:cubicBezTo>
                  <a:cubicBezTo>
                    <a:pt x="7890" y="45"/>
                    <a:pt x="7876" y="58"/>
                    <a:pt x="7860" y="58"/>
                  </a:cubicBezTo>
                  <a:cubicBezTo>
                    <a:pt x="7860" y="58"/>
                    <a:pt x="7860" y="58"/>
                    <a:pt x="7860" y="58"/>
                  </a:cubicBezTo>
                  <a:cubicBezTo>
                    <a:pt x="7844" y="58"/>
                    <a:pt x="7831" y="45"/>
                    <a:pt x="7831" y="29"/>
                  </a:cubicBezTo>
                  <a:close/>
                  <a:moveTo>
                    <a:pt x="7657" y="29"/>
                  </a:moveTo>
                  <a:cubicBezTo>
                    <a:pt x="7657" y="13"/>
                    <a:pt x="7670" y="0"/>
                    <a:pt x="7686" y="0"/>
                  </a:cubicBezTo>
                  <a:cubicBezTo>
                    <a:pt x="7686" y="0"/>
                    <a:pt x="7686" y="0"/>
                    <a:pt x="7686" y="0"/>
                  </a:cubicBezTo>
                  <a:cubicBezTo>
                    <a:pt x="7702" y="0"/>
                    <a:pt x="7716" y="13"/>
                    <a:pt x="7716" y="29"/>
                  </a:cubicBezTo>
                  <a:cubicBezTo>
                    <a:pt x="7716" y="29"/>
                    <a:pt x="7716" y="29"/>
                    <a:pt x="7716" y="29"/>
                  </a:cubicBezTo>
                  <a:cubicBezTo>
                    <a:pt x="7716" y="45"/>
                    <a:pt x="7702" y="58"/>
                    <a:pt x="7686" y="58"/>
                  </a:cubicBezTo>
                  <a:cubicBezTo>
                    <a:pt x="7686" y="58"/>
                    <a:pt x="7686" y="58"/>
                    <a:pt x="7686" y="58"/>
                  </a:cubicBezTo>
                  <a:cubicBezTo>
                    <a:pt x="7670" y="58"/>
                    <a:pt x="7657" y="45"/>
                    <a:pt x="7657" y="29"/>
                  </a:cubicBezTo>
                  <a:close/>
                  <a:moveTo>
                    <a:pt x="7483" y="29"/>
                  </a:moveTo>
                  <a:cubicBezTo>
                    <a:pt x="7483" y="13"/>
                    <a:pt x="7496" y="0"/>
                    <a:pt x="7512" y="0"/>
                  </a:cubicBezTo>
                  <a:cubicBezTo>
                    <a:pt x="7512" y="0"/>
                    <a:pt x="7512" y="0"/>
                    <a:pt x="7512" y="0"/>
                  </a:cubicBezTo>
                  <a:cubicBezTo>
                    <a:pt x="7528" y="0"/>
                    <a:pt x="7542" y="13"/>
                    <a:pt x="7542" y="29"/>
                  </a:cubicBezTo>
                  <a:cubicBezTo>
                    <a:pt x="7542" y="29"/>
                    <a:pt x="7542" y="29"/>
                    <a:pt x="7542" y="29"/>
                  </a:cubicBezTo>
                  <a:cubicBezTo>
                    <a:pt x="7542" y="45"/>
                    <a:pt x="7528" y="58"/>
                    <a:pt x="7512" y="58"/>
                  </a:cubicBezTo>
                  <a:cubicBezTo>
                    <a:pt x="7512" y="58"/>
                    <a:pt x="7512" y="58"/>
                    <a:pt x="7512" y="58"/>
                  </a:cubicBezTo>
                  <a:cubicBezTo>
                    <a:pt x="7496" y="58"/>
                    <a:pt x="7483" y="45"/>
                    <a:pt x="7483" y="29"/>
                  </a:cubicBezTo>
                  <a:close/>
                  <a:moveTo>
                    <a:pt x="7309" y="29"/>
                  </a:moveTo>
                  <a:cubicBezTo>
                    <a:pt x="7309" y="13"/>
                    <a:pt x="7322" y="0"/>
                    <a:pt x="7338" y="0"/>
                  </a:cubicBezTo>
                  <a:cubicBezTo>
                    <a:pt x="7338" y="0"/>
                    <a:pt x="7338" y="0"/>
                    <a:pt x="7338" y="0"/>
                  </a:cubicBezTo>
                  <a:cubicBezTo>
                    <a:pt x="7354" y="0"/>
                    <a:pt x="7367" y="13"/>
                    <a:pt x="7367" y="29"/>
                  </a:cubicBezTo>
                  <a:cubicBezTo>
                    <a:pt x="7367" y="29"/>
                    <a:pt x="7367" y="29"/>
                    <a:pt x="7367" y="29"/>
                  </a:cubicBezTo>
                  <a:cubicBezTo>
                    <a:pt x="7367" y="45"/>
                    <a:pt x="7354" y="58"/>
                    <a:pt x="7338" y="58"/>
                  </a:cubicBezTo>
                  <a:cubicBezTo>
                    <a:pt x="7338" y="58"/>
                    <a:pt x="7338" y="58"/>
                    <a:pt x="7338" y="58"/>
                  </a:cubicBezTo>
                  <a:cubicBezTo>
                    <a:pt x="7322" y="58"/>
                    <a:pt x="7309" y="45"/>
                    <a:pt x="7309" y="29"/>
                  </a:cubicBezTo>
                  <a:close/>
                  <a:moveTo>
                    <a:pt x="7135" y="29"/>
                  </a:moveTo>
                  <a:cubicBezTo>
                    <a:pt x="7135" y="13"/>
                    <a:pt x="7148" y="0"/>
                    <a:pt x="7164" y="0"/>
                  </a:cubicBezTo>
                  <a:cubicBezTo>
                    <a:pt x="7164" y="0"/>
                    <a:pt x="7164" y="0"/>
                    <a:pt x="7164" y="0"/>
                  </a:cubicBezTo>
                  <a:cubicBezTo>
                    <a:pt x="7180" y="0"/>
                    <a:pt x="7193" y="13"/>
                    <a:pt x="7193" y="29"/>
                  </a:cubicBezTo>
                  <a:cubicBezTo>
                    <a:pt x="7193" y="29"/>
                    <a:pt x="7193" y="29"/>
                    <a:pt x="7193" y="29"/>
                  </a:cubicBezTo>
                  <a:cubicBezTo>
                    <a:pt x="7193" y="45"/>
                    <a:pt x="7180" y="58"/>
                    <a:pt x="7164" y="58"/>
                  </a:cubicBezTo>
                  <a:cubicBezTo>
                    <a:pt x="7164" y="58"/>
                    <a:pt x="7164" y="58"/>
                    <a:pt x="7164" y="58"/>
                  </a:cubicBezTo>
                  <a:cubicBezTo>
                    <a:pt x="7148" y="58"/>
                    <a:pt x="7135" y="45"/>
                    <a:pt x="7135" y="29"/>
                  </a:cubicBezTo>
                  <a:close/>
                  <a:moveTo>
                    <a:pt x="6961" y="29"/>
                  </a:moveTo>
                  <a:cubicBezTo>
                    <a:pt x="6961" y="13"/>
                    <a:pt x="6974" y="0"/>
                    <a:pt x="6990" y="0"/>
                  </a:cubicBezTo>
                  <a:cubicBezTo>
                    <a:pt x="6990" y="0"/>
                    <a:pt x="6990" y="0"/>
                    <a:pt x="6990" y="0"/>
                  </a:cubicBezTo>
                  <a:cubicBezTo>
                    <a:pt x="7006" y="0"/>
                    <a:pt x="7019" y="13"/>
                    <a:pt x="7019" y="29"/>
                  </a:cubicBezTo>
                  <a:cubicBezTo>
                    <a:pt x="7019" y="29"/>
                    <a:pt x="7019" y="29"/>
                    <a:pt x="7019" y="29"/>
                  </a:cubicBezTo>
                  <a:cubicBezTo>
                    <a:pt x="7019" y="45"/>
                    <a:pt x="7006" y="58"/>
                    <a:pt x="6990" y="58"/>
                  </a:cubicBezTo>
                  <a:cubicBezTo>
                    <a:pt x="6990" y="58"/>
                    <a:pt x="6990" y="58"/>
                    <a:pt x="6990" y="58"/>
                  </a:cubicBezTo>
                  <a:cubicBezTo>
                    <a:pt x="6974" y="58"/>
                    <a:pt x="6961" y="45"/>
                    <a:pt x="6961" y="29"/>
                  </a:cubicBezTo>
                  <a:close/>
                  <a:moveTo>
                    <a:pt x="6787" y="29"/>
                  </a:moveTo>
                  <a:cubicBezTo>
                    <a:pt x="6787" y="13"/>
                    <a:pt x="6800" y="0"/>
                    <a:pt x="6816" y="0"/>
                  </a:cubicBezTo>
                  <a:cubicBezTo>
                    <a:pt x="6816" y="0"/>
                    <a:pt x="6816" y="0"/>
                    <a:pt x="6816" y="0"/>
                  </a:cubicBezTo>
                  <a:cubicBezTo>
                    <a:pt x="6832" y="0"/>
                    <a:pt x="6845" y="13"/>
                    <a:pt x="6845" y="29"/>
                  </a:cubicBezTo>
                  <a:cubicBezTo>
                    <a:pt x="6845" y="29"/>
                    <a:pt x="6845" y="29"/>
                    <a:pt x="6845" y="29"/>
                  </a:cubicBezTo>
                  <a:cubicBezTo>
                    <a:pt x="6845" y="45"/>
                    <a:pt x="6832" y="58"/>
                    <a:pt x="6816" y="58"/>
                  </a:cubicBezTo>
                  <a:cubicBezTo>
                    <a:pt x="6816" y="58"/>
                    <a:pt x="6816" y="58"/>
                    <a:pt x="6816" y="58"/>
                  </a:cubicBezTo>
                  <a:cubicBezTo>
                    <a:pt x="6800" y="58"/>
                    <a:pt x="6787" y="45"/>
                    <a:pt x="6787" y="29"/>
                  </a:cubicBezTo>
                  <a:close/>
                  <a:moveTo>
                    <a:pt x="6613" y="29"/>
                  </a:moveTo>
                  <a:cubicBezTo>
                    <a:pt x="6613" y="13"/>
                    <a:pt x="6626" y="0"/>
                    <a:pt x="6642" y="0"/>
                  </a:cubicBezTo>
                  <a:cubicBezTo>
                    <a:pt x="6642" y="0"/>
                    <a:pt x="6642" y="0"/>
                    <a:pt x="6642" y="0"/>
                  </a:cubicBezTo>
                  <a:cubicBezTo>
                    <a:pt x="6658" y="0"/>
                    <a:pt x="6671" y="13"/>
                    <a:pt x="6671" y="29"/>
                  </a:cubicBezTo>
                  <a:cubicBezTo>
                    <a:pt x="6671" y="29"/>
                    <a:pt x="6671" y="29"/>
                    <a:pt x="6671" y="29"/>
                  </a:cubicBezTo>
                  <a:cubicBezTo>
                    <a:pt x="6671" y="45"/>
                    <a:pt x="6658" y="58"/>
                    <a:pt x="6642" y="58"/>
                  </a:cubicBezTo>
                  <a:cubicBezTo>
                    <a:pt x="6642" y="58"/>
                    <a:pt x="6642" y="58"/>
                    <a:pt x="6642" y="58"/>
                  </a:cubicBezTo>
                  <a:cubicBezTo>
                    <a:pt x="6626" y="58"/>
                    <a:pt x="6613" y="45"/>
                    <a:pt x="6613" y="29"/>
                  </a:cubicBezTo>
                  <a:close/>
                  <a:moveTo>
                    <a:pt x="10790" y="29"/>
                  </a:moveTo>
                  <a:cubicBezTo>
                    <a:pt x="10790" y="13"/>
                    <a:pt x="10803" y="0"/>
                    <a:pt x="10819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10835" y="0"/>
                    <a:pt x="10848" y="13"/>
                    <a:pt x="10848" y="29"/>
                  </a:cubicBezTo>
                  <a:cubicBezTo>
                    <a:pt x="10848" y="29"/>
                    <a:pt x="10848" y="29"/>
                    <a:pt x="10848" y="29"/>
                  </a:cubicBezTo>
                  <a:cubicBezTo>
                    <a:pt x="10848" y="45"/>
                    <a:pt x="10835" y="58"/>
                    <a:pt x="10819" y="58"/>
                  </a:cubicBezTo>
                  <a:cubicBezTo>
                    <a:pt x="10819" y="58"/>
                    <a:pt x="10819" y="58"/>
                    <a:pt x="10819" y="58"/>
                  </a:cubicBezTo>
                  <a:cubicBezTo>
                    <a:pt x="10803" y="58"/>
                    <a:pt x="10790" y="45"/>
                    <a:pt x="10790" y="29"/>
                  </a:cubicBezTo>
                  <a:close/>
                  <a:moveTo>
                    <a:pt x="10616" y="29"/>
                  </a:moveTo>
                  <a:cubicBezTo>
                    <a:pt x="10616" y="13"/>
                    <a:pt x="10629" y="0"/>
                    <a:pt x="10645" y="0"/>
                  </a:cubicBezTo>
                  <a:cubicBezTo>
                    <a:pt x="10645" y="0"/>
                    <a:pt x="10645" y="0"/>
                    <a:pt x="10645" y="0"/>
                  </a:cubicBezTo>
                  <a:cubicBezTo>
                    <a:pt x="10661" y="0"/>
                    <a:pt x="10674" y="13"/>
                    <a:pt x="10674" y="29"/>
                  </a:cubicBezTo>
                  <a:cubicBezTo>
                    <a:pt x="10674" y="29"/>
                    <a:pt x="10674" y="29"/>
                    <a:pt x="10674" y="29"/>
                  </a:cubicBezTo>
                  <a:cubicBezTo>
                    <a:pt x="10674" y="45"/>
                    <a:pt x="10661" y="58"/>
                    <a:pt x="10645" y="58"/>
                  </a:cubicBezTo>
                  <a:cubicBezTo>
                    <a:pt x="10645" y="58"/>
                    <a:pt x="10645" y="58"/>
                    <a:pt x="10645" y="58"/>
                  </a:cubicBezTo>
                  <a:cubicBezTo>
                    <a:pt x="10629" y="58"/>
                    <a:pt x="10616" y="45"/>
                    <a:pt x="10616" y="29"/>
                  </a:cubicBezTo>
                  <a:close/>
                  <a:moveTo>
                    <a:pt x="10442" y="29"/>
                  </a:moveTo>
                  <a:cubicBezTo>
                    <a:pt x="10442" y="13"/>
                    <a:pt x="10455" y="0"/>
                    <a:pt x="10471" y="0"/>
                  </a:cubicBezTo>
                  <a:cubicBezTo>
                    <a:pt x="10471" y="0"/>
                    <a:pt x="10471" y="0"/>
                    <a:pt x="10471" y="0"/>
                  </a:cubicBezTo>
                  <a:cubicBezTo>
                    <a:pt x="10487" y="0"/>
                    <a:pt x="10500" y="13"/>
                    <a:pt x="10500" y="29"/>
                  </a:cubicBezTo>
                  <a:cubicBezTo>
                    <a:pt x="10500" y="29"/>
                    <a:pt x="10500" y="29"/>
                    <a:pt x="10500" y="29"/>
                  </a:cubicBezTo>
                  <a:cubicBezTo>
                    <a:pt x="10500" y="45"/>
                    <a:pt x="10487" y="58"/>
                    <a:pt x="10471" y="58"/>
                  </a:cubicBezTo>
                  <a:cubicBezTo>
                    <a:pt x="10471" y="58"/>
                    <a:pt x="10471" y="58"/>
                    <a:pt x="10471" y="58"/>
                  </a:cubicBezTo>
                  <a:cubicBezTo>
                    <a:pt x="10455" y="58"/>
                    <a:pt x="10442" y="45"/>
                    <a:pt x="10442" y="29"/>
                  </a:cubicBezTo>
                  <a:close/>
                  <a:moveTo>
                    <a:pt x="10268" y="29"/>
                  </a:moveTo>
                  <a:cubicBezTo>
                    <a:pt x="10268" y="13"/>
                    <a:pt x="10281" y="0"/>
                    <a:pt x="10297" y="0"/>
                  </a:cubicBezTo>
                  <a:cubicBezTo>
                    <a:pt x="10297" y="0"/>
                    <a:pt x="10297" y="0"/>
                    <a:pt x="10297" y="0"/>
                  </a:cubicBezTo>
                  <a:cubicBezTo>
                    <a:pt x="10313" y="0"/>
                    <a:pt x="10326" y="13"/>
                    <a:pt x="10326" y="29"/>
                  </a:cubicBezTo>
                  <a:cubicBezTo>
                    <a:pt x="10326" y="29"/>
                    <a:pt x="10326" y="29"/>
                    <a:pt x="10326" y="29"/>
                  </a:cubicBezTo>
                  <a:cubicBezTo>
                    <a:pt x="10326" y="45"/>
                    <a:pt x="10313" y="58"/>
                    <a:pt x="10297" y="58"/>
                  </a:cubicBezTo>
                  <a:cubicBezTo>
                    <a:pt x="10297" y="58"/>
                    <a:pt x="10297" y="58"/>
                    <a:pt x="10297" y="58"/>
                  </a:cubicBezTo>
                  <a:cubicBezTo>
                    <a:pt x="10281" y="58"/>
                    <a:pt x="10268" y="45"/>
                    <a:pt x="10268" y="29"/>
                  </a:cubicBezTo>
                  <a:close/>
                  <a:moveTo>
                    <a:pt x="10094" y="29"/>
                  </a:moveTo>
                  <a:cubicBezTo>
                    <a:pt x="10094" y="13"/>
                    <a:pt x="10107" y="0"/>
                    <a:pt x="10123" y="0"/>
                  </a:cubicBezTo>
                  <a:cubicBezTo>
                    <a:pt x="10123" y="0"/>
                    <a:pt x="10123" y="0"/>
                    <a:pt x="10123" y="0"/>
                  </a:cubicBezTo>
                  <a:cubicBezTo>
                    <a:pt x="10139" y="0"/>
                    <a:pt x="10152" y="13"/>
                    <a:pt x="10152" y="29"/>
                  </a:cubicBezTo>
                  <a:cubicBezTo>
                    <a:pt x="10152" y="29"/>
                    <a:pt x="10152" y="29"/>
                    <a:pt x="10152" y="29"/>
                  </a:cubicBezTo>
                  <a:cubicBezTo>
                    <a:pt x="10152" y="45"/>
                    <a:pt x="10139" y="58"/>
                    <a:pt x="10123" y="58"/>
                  </a:cubicBezTo>
                  <a:cubicBezTo>
                    <a:pt x="10123" y="58"/>
                    <a:pt x="10123" y="58"/>
                    <a:pt x="10123" y="58"/>
                  </a:cubicBezTo>
                  <a:cubicBezTo>
                    <a:pt x="10107" y="58"/>
                    <a:pt x="10094" y="45"/>
                    <a:pt x="10094" y="29"/>
                  </a:cubicBezTo>
                  <a:close/>
                  <a:moveTo>
                    <a:pt x="9920" y="29"/>
                  </a:moveTo>
                  <a:cubicBezTo>
                    <a:pt x="9920" y="13"/>
                    <a:pt x="9933" y="0"/>
                    <a:pt x="9949" y="0"/>
                  </a:cubicBezTo>
                  <a:cubicBezTo>
                    <a:pt x="9949" y="0"/>
                    <a:pt x="9949" y="0"/>
                    <a:pt x="9949" y="0"/>
                  </a:cubicBezTo>
                  <a:cubicBezTo>
                    <a:pt x="9965" y="0"/>
                    <a:pt x="9978" y="13"/>
                    <a:pt x="9978" y="29"/>
                  </a:cubicBezTo>
                  <a:cubicBezTo>
                    <a:pt x="9978" y="29"/>
                    <a:pt x="9978" y="29"/>
                    <a:pt x="9978" y="29"/>
                  </a:cubicBezTo>
                  <a:cubicBezTo>
                    <a:pt x="9978" y="45"/>
                    <a:pt x="9965" y="58"/>
                    <a:pt x="9949" y="58"/>
                  </a:cubicBezTo>
                  <a:cubicBezTo>
                    <a:pt x="9949" y="58"/>
                    <a:pt x="9949" y="58"/>
                    <a:pt x="9949" y="58"/>
                  </a:cubicBezTo>
                  <a:cubicBezTo>
                    <a:pt x="9933" y="58"/>
                    <a:pt x="9920" y="45"/>
                    <a:pt x="9920" y="29"/>
                  </a:cubicBezTo>
                  <a:close/>
                  <a:moveTo>
                    <a:pt x="9746" y="29"/>
                  </a:moveTo>
                  <a:cubicBezTo>
                    <a:pt x="9746" y="13"/>
                    <a:pt x="9759" y="0"/>
                    <a:pt x="9775" y="0"/>
                  </a:cubicBezTo>
                  <a:cubicBezTo>
                    <a:pt x="9775" y="0"/>
                    <a:pt x="9775" y="0"/>
                    <a:pt x="9775" y="0"/>
                  </a:cubicBezTo>
                  <a:cubicBezTo>
                    <a:pt x="9791" y="0"/>
                    <a:pt x="9804" y="13"/>
                    <a:pt x="9804" y="29"/>
                  </a:cubicBezTo>
                  <a:cubicBezTo>
                    <a:pt x="9804" y="29"/>
                    <a:pt x="9804" y="29"/>
                    <a:pt x="9804" y="29"/>
                  </a:cubicBezTo>
                  <a:cubicBezTo>
                    <a:pt x="9804" y="45"/>
                    <a:pt x="9791" y="58"/>
                    <a:pt x="9775" y="58"/>
                  </a:cubicBezTo>
                  <a:cubicBezTo>
                    <a:pt x="9775" y="58"/>
                    <a:pt x="9775" y="58"/>
                    <a:pt x="9775" y="58"/>
                  </a:cubicBezTo>
                  <a:cubicBezTo>
                    <a:pt x="9759" y="58"/>
                    <a:pt x="9746" y="45"/>
                    <a:pt x="9746" y="29"/>
                  </a:cubicBezTo>
                  <a:close/>
                  <a:moveTo>
                    <a:pt x="9572" y="29"/>
                  </a:moveTo>
                  <a:cubicBezTo>
                    <a:pt x="9572" y="13"/>
                    <a:pt x="9585" y="0"/>
                    <a:pt x="9601" y="0"/>
                  </a:cubicBezTo>
                  <a:cubicBezTo>
                    <a:pt x="9601" y="0"/>
                    <a:pt x="9601" y="0"/>
                    <a:pt x="9601" y="0"/>
                  </a:cubicBezTo>
                  <a:cubicBezTo>
                    <a:pt x="9617" y="0"/>
                    <a:pt x="9630" y="13"/>
                    <a:pt x="9630" y="29"/>
                  </a:cubicBezTo>
                  <a:cubicBezTo>
                    <a:pt x="9630" y="29"/>
                    <a:pt x="9630" y="29"/>
                    <a:pt x="9630" y="29"/>
                  </a:cubicBezTo>
                  <a:cubicBezTo>
                    <a:pt x="9630" y="45"/>
                    <a:pt x="9617" y="58"/>
                    <a:pt x="9601" y="58"/>
                  </a:cubicBezTo>
                  <a:cubicBezTo>
                    <a:pt x="9601" y="58"/>
                    <a:pt x="9601" y="58"/>
                    <a:pt x="9601" y="58"/>
                  </a:cubicBezTo>
                  <a:cubicBezTo>
                    <a:pt x="9585" y="58"/>
                    <a:pt x="9572" y="45"/>
                    <a:pt x="9572" y="29"/>
                  </a:cubicBezTo>
                  <a:close/>
                  <a:moveTo>
                    <a:pt x="9398" y="29"/>
                  </a:moveTo>
                  <a:cubicBezTo>
                    <a:pt x="9398" y="13"/>
                    <a:pt x="9411" y="0"/>
                    <a:pt x="9427" y="0"/>
                  </a:cubicBezTo>
                  <a:cubicBezTo>
                    <a:pt x="9427" y="0"/>
                    <a:pt x="9427" y="0"/>
                    <a:pt x="9427" y="0"/>
                  </a:cubicBezTo>
                  <a:cubicBezTo>
                    <a:pt x="9443" y="0"/>
                    <a:pt x="9456" y="13"/>
                    <a:pt x="9456" y="29"/>
                  </a:cubicBezTo>
                  <a:cubicBezTo>
                    <a:pt x="9456" y="29"/>
                    <a:pt x="9456" y="29"/>
                    <a:pt x="9456" y="29"/>
                  </a:cubicBezTo>
                  <a:cubicBezTo>
                    <a:pt x="9456" y="45"/>
                    <a:pt x="9443" y="58"/>
                    <a:pt x="9427" y="58"/>
                  </a:cubicBezTo>
                  <a:cubicBezTo>
                    <a:pt x="9427" y="58"/>
                    <a:pt x="9427" y="58"/>
                    <a:pt x="9427" y="58"/>
                  </a:cubicBezTo>
                  <a:cubicBezTo>
                    <a:pt x="9411" y="58"/>
                    <a:pt x="9398" y="45"/>
                    <a:pt x="9398" y="29"/>
                  </a:cubicBezTo>
                  <a:close/>
                  <a:moveTo>
                    <a:pt x="9224" y="29"/>
                  </a:moveTo>
                  <a:cubicBezTo>
                    <a:pt x="9224" y="13"/>
                    <a:pt x="9237" y="0"/>
                    <a:pt x="9253" y="0"/>
                  </a:cubicBezTo>
                  <a:cubicBezTo>
                    <a:pt x="9253" y="0"/>
                    <a:pt x="9253" y="0"/>
                    <a:pt x="9253" y="0"/>
                  </a:cubicBezTo>
                  <a:cubicBezTo>
                    <a:pt x="9269" y="0"/>
                    <a:pt x="9282" y="13"/>
                    <a:pt x="9282" y="29"/>
                  </a:cubicBezTo>
                  <a:cubicBezTo>
                    <a:pt x="9282" y="29"/>
                    <a:pt x="9282" y="29"/>
                    <a:pt x="9282" y="29"/>
                  </a:cubicBezTo>
                  <a:cubicBezTo>
                    <a:pt x="9282" y="45"/>
                    <a:pt x="9269" y="58"/>
                    <a:pt x="9253" y="58"/>
                  </a:cubicBezTo>
                  <a:cubicBezTo>
                    <a:pt x="9253" y="58"/>
                    <a:pt x="9253" y="58"/>
                    <a:pt x="9253" y="58"/>
                  </a:cubicBezTo>
                  <a:cubicBezTo>
                    <a:pt x="9237" y="58"/>
                    <a:pt x="9224" y="45"/>
                    <a:pt x="9224" y="29"/>
                  </a:cubicBezTo>
                  <a:close/>
                  <a:moveTo>
                    <a:pt x="9050" y="29"/>
                  </a:moveTo>
                  <a:cubicBezTo>
                    <a:pt x="9050" y="13"/>
                    <a:pt x="9062" y="0"/>
                    <a:pt x="9079" y="0"/>
                  </a:cubicBezTo>
                  <a:cubicBezTo>
                    <a:pt x="9079" y="0"/>
                    <a:pt x="9079" y="0"/>
                    <a:pt x="9079" y="0"/>
                  </a:cubicBezTo>
                  <a:cubicBezTo>
                    <a:pt x="9095" y="0"/>
                    <a:pt x="9108" y="13"/>
                    <a:pt x="9108" y="29"/>
                  </a:cubicBezTo>
                  <a:cubicBezTo>
                    <a:pt x="9108" y="29"/>
                    <a:pt x="9108" y="29"/>
                    <a:pt x="9108" y="29"/>
                  </a:cubicBezTo>
                  <a:cubicBezTo>
                    <a:pt x="9108" y="45"/>
                    <a:pt x="9095" y="58"/>
                    <a:pt x="9079" y="58"/>
                  </a:cubicBezTo>
                  <a:cubicBezTo>
                    <a:pt x="9079" y="58"/>
                    <a:pt x="9079" y="58"/>
                    <a:pt x="9079" y="58"/>
                  </a:cubicBezTo>
                  <a:cubicBezTo>
                    <a:pt x="9062" y="58"/>
                    <a:pt x="9050" y="45"/>
                    <a:pt x="9050" y="29"/>
                  </a:cubicBezTo>
                  <a:close/>
                  <a:moveTo>
                    <a:pt x="8876" y="29"/>
                  </a:moveTo>
                  <a:cubicBezTo>
                    <a:pt x="8876" y="13"/>
                    <a:pt x="8888" y="0"/>
                    <a:pt x="8905" y="0"/>
                  </a:cubicBezTo>
                  <a:cubicBezTo>
                    <a:pt x="8905" y="0"/>
                    <a:pt x="8905" y="0"/>
                    <a:pt x="8905" y="0"/>
                  </a:cubicBezTo>
                  <a:cubicBezTo>
                    <a:pt x="8921" y="0"/>
                    <a:pt x="8934" y="13"/>
                    <a:pt x="8934" y="29"/>
                  </a:cubicBezTo>
                  <a:cubicBezTo>
                    <a:pt x="8934" y="29"/>
                    <a:pt x="8934" y="29"/>
                    <a:pt x="8934" y="29"/>
                  </a:cubicBezTo>
                  <a:cubicBezTo>
                    <a:pt x="8934" y="45"/>
                    <a:pt x="8921" y="58"/>
                    <a:pt x="8905" y="58"/>
                  </a:cubicBezTo>
                  <a:cubicBezTo>
                    <a:pt x="8905" y="58"/>
                    <a:pt x="8905" y="58"/>
                    <a:pt x="8905" y="58"/>
                  </a:cubicBezTo>
                  <a:cubicBezTo>
                    <a:pt x="8888" y="58"/>
                    <a:pt x="8876" y="45"/>
                    <a:pt x="8876" y="29"/>
                  </a:cubicBezTo>
                  <a:close/>
                  <a:moveTo>
                    <a:pt x="13052" y="29"/>
                  </a:moveTo>
                  <a:cubicBezTo>
                    <a:pt x="13052" y="13"/>
                    <a:pt x="13066" y="0"/>
                    <a:pt x="13082" y="0"/>
                  </a:cubicBezTo>
                  <a:cubicBezTo>
                    <a:pt x="13082" y="0"/>
                    <a:pt x="13082" y="0"/>
                    <a:pt x="13082" y="0"/>
                  </a:cubicBezTo>
                  <a:cubicBezTo>
                    <a:pt x="13098" y="0"/>
                    <a:pt x="13111" y="13"/>
                    <a:pt x="13111" y="29"/>
                  </a:cubicBezTo>
                  <a:cubicBezTo>
                    <a:pt x="13111" y="29"/>
                    <a:pt x="13111" y="29"/>
                    <a:pt x="13111" y="29"/>
                  </a:cubicBezTo>
                  <a:cubicBezTo>
                    <a:pt x="13111" y="45"/>
                    <a:pt x="13098" y="58"/>
                    <a:pt x="13082" y="58"/>
                  </a:cubicBezTo>
                  <a:cubicBezTo>
                    <a:pt x="13082" y="58"/>
                    <a:pt x="13082" y="58"/>
                    <a:pt x="13082" y="58"/>
                  </a:cubicBezTo>
                  <a:cubicBezTo>
                    <a:pt x="13066" y="58"/>
                    <a:pt x="13052" y="45"/>
                    <a:pt x="13052" y="29"/>
                  </a:cubicBezTo>
                  <a:close/>
                  <a:moveTo>
                    <a:pt x="12878" y="29"/>
                  </a:moveTo>
                  <a:cubicBezTo>
                    <a:pt x="12878" y="13"/>
                    <a:pt x="12892" y="0"/>
                    <a:pt x="12908" y="0"/>
                  </a:cubicBezTo>
                  <a:cubicBezTo>
                    <a:pt x="12908" y="0"/>
                    <a:pt x="12908" y="0"/>
                    <a:pt x="12908" y="0"/>
                  </a:cubicBezTo>
                  <a:cubicBezTo>
                    <a:pt x="12924" y="0"/>
                    <a:pt x="12937" y="13"/>
                    <a:pt x="12937" y="29"/>
                  </a:cubicBezTo>
                  <a:cubicBezTo>
                    <a:pt x="12937" y="29"/>
                    <a:pt x="12937" y="29"/>
                    <a:pt x="12937" y="29"/>
                  </a:cubicBezTo>
                  <a:cubicBezTo>
                    <a:pt x="12937" y="45"/>
                    <a:pt x="12924" y="58"/>
                    <a:pt x="12908" y="58"/>
                  </a:cubicBezTo>
                  <a:cubicBezTo>
                    <a:pt x="12908" y="58"/>
                    <a:pt x="12908" y="58"/>
                    <a:pt x="12908" y="58"/>
                  </a:cubicBezTo>
                  <a:cubicBezTo>
                    <a:pt x="12892" y="58"/>
                    <a:pt x="12878" y="45"/>
                    <a:pt x="12878" y="29"/>
                  </a:cubicBezTo>
                  <a:close/>
                  <a:moveTo>
                    <a:pt x="12704" y="29"/>
                  </a:moveTo>
                  <a:cubicBezTo>
                    <a:pt x="12704" y="13"/>
                    <a:pt x="12717" y="0"/>
                    <a:pt x="12734" y="0"/>
                  </a:cubicBezTo>
                  <a:cubicBezTo>
                    <a:pt x="12734" y="0"/>
                    <a:pt x="12734" y="0"/>
                    <a:pt x="12734" y="0"/>
                  </a:cubicBezTo>
                  <a:cubicBezTo>
                    <a:pt x="12750" y="0"/>
                    <a:pt x="12762" y="13"/>
                    <a:pt x="12762" y="29"/>
                  </a:cubicBezTo>
                  <a:cubicBezTo>
                    <a:pt x="12762" y="29"/>
                    <a:pt x="12762" y="29"/>
                    <a:pt x="12762" y="29"/>
                  </a:cubicBezTo>
                  <a:cubicBezTo>
                    <a:pt x="12762" y="45"/>
                    <a:pt x="12750" y="58"/>
                    <a:pt x="12734" y="58"/>
                  </a:cubicBezTo>
                  <a:cubicBezTo>
                    <a:pt x="12734" y="58"/>
                    <a:pt x="12734" y="58"/>
                    <a:pt x="12734" y="58"/>
                  </a:cubicBezTo>
                  <a:cubicBezTo>
                    <a:pt x="12717" y="58"/>
                    <a:pt x="12704" y="45"/>
                    <a:pt x="12704" y="29"/>
                  </a:cubicBezTo>
                  <a:close/>
                  <a:moveTo>
                    <a:pt x="12530" y="29"/>
                  </a:moveTo>
                  <a:cubicBezTo>
                    <a:pt x="12530" y="13"/>
                    <a:pt x="12544" y="0"/>
                    <a:pt x="12560" y="0"/>
                  </a:cubicBezTo>
                  <a:cubicBezTo>
                    <a:pt x="12560" y="0"/>
                    <a:pt x="12560" y="0"/>
                    <a:pt x="12560" y="0"/>
                  </a:cubicBezTo>
                  <a:cubicBezTo>
                    <a:pt x="12576" y="0"/>
                    <a:pt x="12588" y="13"/>
                    <a:pt x="12588" y="29"/>
                  </a:cubicBezTo>
                  <a:cubicBezTo>
                    <a:pt x="12588" y="29"/>
                    <a:pt x="12588" y="29"/>
                    <a:pt x="12588" y="29"/>
                  </a:cubicBezTo>
                  <a:cubicBezTo>
                    <a:pt x="12588" y="45"/>
                    <a:pt x="12576" y="58"/>
                    <a:pt x="12560" y="58"/>
                  </a:cubicBezTo>
                  <a:cubicBezTo>
                    <a:pt x="12560" y="58"/>
                    <a:pt x="12560" y="58"/>
                    <a:pt x="12560" y="58"/>
                  </a:cubicBezTo>
                  <a:cubicBezTo>
                    <a:pt x="12544" y="58"/>
                    <a:pt x="12530" y="45"/>
                    <a:pt x="12530" y="29"/>
                  </a:cubicBezTo>
                  <a:close/>
                  <a:moveTo>
                    <a:pt x="12356" y="29"/>
                  </a:moveTo>
                  <a:cubicBezTo>
                    <a:pt x="12356" y="13"/>
                    <a:pt x="12369" y="0"/>
                    <a:pt x="12386" y="0"/>
                  </a:cubicBezTo>
                  <a:cubicBezTo>
                    <a:pt x="12386" y="0"/>
                    <a:pt x="12386" y="0"/>
                    <a:pt x="12386" y="0"/>
                  </a:cubicBezTo>
                  <a:cubicBezTo>
                    <a:pt x="12402" y="0"/>
                    <a:pt x="12414" y="13"/>
                    <a:pt x="12414" y="29"/>
                  </a:cubicBezTo>
                  <a:cubicBezTo>
                    <a:pt x="12414" y="29"/>
                    <a:pt x="12414" y="29"/>
                    <a:pt x="12414" y="29"/>
                  </a:cubicBezTo>
                  <a:cubicBezTo>
                    <a:pt x="12414" y="45"/>
                    <a:pt x="12402" y="58"/>
                    <a:pt x="12386" y="58"/>
                  </a:cubicBezTo>
                  <a:cubicBezTo>
                    <a:pt x="12386" y="58"/>
                    <a:pt x="12386" y="58"/>
                    <a:pt x="12386" y="58"/>
                  </a:cubicBezTo>
                  <a:cubicBezTo>
                    <a:pt x="12369" y="58"/>
                    <a:pt x="12356" y="45"/>
                    <a:pt x="12356" y="29"/>
                  </a:cubicBezTo>
                  <a:close/>
                  <a:moveTo>
                    <a:pt x="12182" y="29"/>
                  </a:moveTo>
                  <a:cubicBezTo>
                    <a:pt x="12182" y="13"/>
                    <a:pt x="12195" y="0"/>
                    <a:pt x="12211" y="0"/>
                  </a:cubicBezTo>
                  <a:cubicBezTo>
                    <a:pt x="12211" y="0"/>
                    <a:pt x="12211" y="0"/>
                    <a:pt x="12211" y="0"/>
                  </a:cubicBezTo>
                  <a:cubicBezTo>
                    <a:pt x="12228" y="0"/>
                    <a:pt x="12240" y="13"/>
                    <a:pt x="12240" y="29"/>
                  </a:cubicBezTo>
                  <a:cubicBezTo>
                    <a:pt x="12240" y="29"/>
                    <a:pt x="12240" y="29"/>
                    <a:pt x="12240" y="29"/>
                  </a:cubicBezTo>
                  <a:cubicBezTo>
                    <a:pt x="12240" y="45"/>
                    <a:pt x="12228" y="58"/>
                    <a:pt x="12212" y="58"/>
                  </a:cubicBezTo>
                  <a:cubicBezTo>
                    <a:pt x="12212" y="58"/>
                    <a:pt x="12212" y="58"/>
                    <a:pt x="12212" y="58"/>
                  </a:cubicBezTo>
                  <a:cubicBezTo>
                    <a:pt x="12195" y="58"/>
                    <a:pt x="12182" y="45"/>
                    <a:pt x="12182" y="29"/>
                  </a:cubicBezTo>
                  <a:close/>
                  <a:moveTo>
                    <a:pt x="12008" y="29"/>
                  </a:moveTo>
                  <a:cubicBezTo>
                    <a:pt x="12008" y="13"/>
                    <a:pt x="12021" y="0"/>
                    <a:pt x="12037" y="0"/>
                  </a:cubicBezTo>
                  <a:cubicBezTo>
                    <a:pt x="12037" y="0"/>
                    <a:pt x="12037" y="0"/>
                    <a:pt x="12037" y="0"/>
                  </a:cubicBezTo>
                  <a:cubicBezTo>
                    <a:pt x="12054" y="0"/>
                    <a:pt x="12066" y="13"/>
                    <a:pt x="12066" y="29"/>
                  </a:cubicBezTo>
                  <a:cubicBezTo>
                    <a:pt x="12066" y="29"/>
                    <a:pt x="12066" y="29"/>
                    <a:pt x="12066" y="29"/>
                  </a:cubicBezTo>
                  <a:cubicBezTo>
                    <a:pt x="12066" y="45"/>
                    <a:pt x="12054" y="58"/>
                    <a:pt x="12037" y="58"/>
                  </a:cubicBezTo>
                  <a:cubicBezTo>
                    <a:pt x="12037" y="58"/>
                    <a:pt x="12037" y="58"/>
                    <a:pt x="12037" y="58"/>
                  </a:cubicBezTo>
                  <a:cubicBezTo>
                    <a:pt x="12021" y="58"/>
                    <a:pt x="12008" y="45"/>
                    <a:pt x="12008" y="29"/>
                  </a:cubicBezTo>
                  <a:close/>
                  <a:moveTo>
                    <a:pt x="11834" y="29"/>
                  </a:moveTo>
                  <a:cubicBezTo>
                    <a:pt x="11834" y="13"/>
                    <a:pt x="11847" y="0"/>
                    <a:pt x="11863" y="0"/>
                  </a:cubicBezTo>
                  <a:cubicBezTo>
                    <a:pt x="11863" y="0"/>
                    <a:pt x="11863" y="0"/>
                    <a:pt x="11863" y="0"/>
                  </a:cubicBezTo>
                  <a:cubicBezTo>
                    <a:pt x="11879" y="0"/>
                    <a:pt x="11892" y="13"/>
                    <a:pt x="11892" y="29"/>
                  </a:cubicBezTo>
                  <a:cubicBezTo>
                    <a:pt x="11892" y="29"/>
                    <a:pt x="11892" y="29"/>
                    <a:pt x="11892" y="29"/>
                  </a:cubicBezTo>
                  <a:cubicBezTo>
                    <a:pt x="11892" y="45"/>
                    <a:pt x="11879" y="58"/>
                    <a:pt x="11863" y="58"/>
                  </a:cubicBezTo>
                  <a:cubicBezTo>
                    <a:pt x="11863" y="58"/>
                    <a:pt x="11863" y="58"/>
                    <a:pt x="11863" y="58"/>
                  </a:cubicBezTo>
                  <a:cubicBezTo>
                    <a:pt x="11847" y="58"/>
                    <a:pt x="11834" y="45"/>
                    <a:pt x="11834" y="29"/>
                  </a:cubicBezTo>
                  <a:close/>
                  <a:moveTo>
                    <a:pt x="11660" y="29"/>
                  </a:moveTo>
                  <a:cubicBezTo>
                    <a:pt x="11660" y="13"/>
                    <a:pt x="11673" y="0"/>
                    <a:pt x="11689" y="0"/>
                  </a:cubicBezTo>
                  <a:cubicBezTo>
                    <a:pt x="11689" y="0"/>
                    <a:pt x="11689" y="0"/>
                    <a:pt x="11689" y="0"/>
                  </a:cubicBezTo>
                  <a:cubicBezTo>
                    <a:pt x="11705" y="0"/>
                    <a:pt x="11718" y="13"/>
                    <a:pt x="11718" y="29"/>
                  </a:cubicBezTo>
                  <a:cubicBezTo>
                    <a:pt x="11718" y="29"/>
                    <a:pt x="11718" y="29"/>
                    <a:pt x="11718" y="29"/>
                  </a:cubicBezTo>
                  <a:cubicBezTo>
                    <a:pt x="11718" y="45"/>
                    <a:pt x="11705" y="58"/>
                    <a:pt x="11689" y="58"/>
                  </a:cubicBezTo>
                  <a:cubicBezTo>
                    <a:pt x="11689" y="58"/>
                    <a:pt x="11689" y="58"/>
                    <a:pt x="11689" y="58"/>
                  </a:cubicBezTo>
                  <a:cubicBezTo>
                    <a:pt x="11673" y="58"/>
                    <a:pt x="11660" y="45"/>
                    <a:pt x="11660" y="29"/>
                  </a:cubicBezTo>
                  <a:close/>
                  <a:moveTo>
                    <a:pt x="11486" y="29"/>
                  </a:moveTo>
                  <a:cubicBezTo>
                    <a:pt x="11486" y="13"/>
                    <a:pt x="11499" y="0"/>
                    <a:pt x="11515" y="0"/>
                  </a:cubicBezTo>
                  <a:cubicBezTo>
                    <a:pt x="11515" y="0"/>
                    <a:pt x="11515" y="0"/>
                    <a:pt x="11515" y="0"/>
                  </a:cubicBezTo>
                  <a:cubicBezTo>
                    <a:pt x="11531" y="0"/>
                    <a:pt x="11544" y="13"/>
                    <a:pt x="11544" y="29"/>
                  </a:cubicBezTo>
                  <a:cubicBezTo>
                    <a:pt x="11544" y="29"/>
                    <a:pt x="11544" y="29"/>
                    <a:pt x="11544" y="29"/>
                  </a:cubicBezTo>
                  <a:cubicBezTo>
                    <a:pt x="11544" y="45"/>
                    <a:pt x="11531" y="58"/>
                    <a:pt x="11515" y="58"/>
                  </a:cubicBezTo>
                  <a:cubicBezTo>
                    <a:pt x="11515" y="58"/>
                    <a:pt x="11515" y="58"/>
                    <a:pt x="11515" y="58"/>
                  </a:cubicBezTo>
                  <a:cubicBezTo>
                    <a:pt x="11499" y="58"/>
                    <a:pt x="11486" y="45"/>
                    <a:pt x="11486" y="29"/>
                  </a:cubicBezTo>
                  <a:close/>
                  <a:moveTo>
                    <a:pt x="11312" y="29"/>
                  </a:moveTo>
                  <a:cubicBezTo>
                    <a:pt x="11312" y="13"/>
                    <a:pt x="11325" y="0"/>
                    <a:pt x="11341" y="0"/>
                  </a:cubicBezTo>
                  <a:cubicBezTo>
                    <a:pt x="11341" y="0"/>
                    <a:pt x="11341" y="0"/>
                    <a:pt x="11341" y="0"/>
                  </a:cubicBezTo>
                  <a:cubicBezTo>
                    <a:pt x="11357" y="0"/>
                    <a:pt x="11370" y="13"/>
                    <a:pt x="11370" y="29"/>
                  </a:cubicBezTo>
                  <a:cubicBezTo>
                    <a:pt x="11370" y="29"/>
                    <a:pt x="11370" y="29"/>
                    <a:pt x="11370" y="29"/>
                  </a:cubicBezTo>
                  <a:cubicBezTo>
                    <a:pt x="11370" y="45"/>
                    <a:pt x="11357" y="58"/>
                    <a:pt x="11341" y="58"/>
                  </a:cubicBezTo>
                  <a:cubicBezTo>
                    <a:pt x="11341" y="58"/>
                    <a:pt x="11341" y="58"/>
                    <a:pt x="11341" y="58"/>
                  </a:cubicBezTo>
                  <a:cubicBezTo>
                    <a:pt x="11325" y="58"/>
                    <a:pt x="11312" y="45"/>
                    <a:pt x="11312" y="29"/>
                  </a:cubicBezTo>
                  <a:close/>
                  <a:moveTo>
                    <a:pt x="11138" y="29"/>
                  </a:moveTo>
                  <a:cubicBezTo>
                    <a:pt x="11138" y="13"/>
                    <a:pt x="11151" y="0"/>
                    <a:pt x="11167" y="0"/>
                  </a:cubicBezTo>
                  <a:cubicBezTo>
                    <a:pt x="11167" y="0"/>
                    <a:pt x="11167" y="0"/>
                    <a:pt x="11167" y="0"/>
                  </a:cubicBezTo>
                  <a:cubicBezTo>
                    <a:pt x="11183" y="0"/>
                    <a:pt x="11196" y="13"/>
                    <a:pt x="11196" y="29"/>
                  </a:cubicBezTo>
                  <a:cubicBezTo>
                    <a:pt x="11196" y="29"/>
                    <a:pt x="11196" y="29"/>
                    <a:pt x="11196" y="29"/>
                  </a:cubicBezTo>
                  <a:cubicBezTo>
                    <a:pt x="11196" y="45"/>
                    <a:pt x="11183" y="58"/>
                    <a:pt x="11167" y="58"/>
                  </a:cubicBezTo>
                  <a:cubicBezTo>
                    <a:pt x="11167" y="58"/>
                    <a:pt x="11167" y="58"/>
                    <a:pt x="11167" y="58"/>
                  </a:cubicBezTo>
                  <a:cubicBezTo>
                    <a:pt x="11151" y="58"/>
                    <a:pt x="11138" y="45"/>
                    <a:pt x="11138" y="29"/>
                  </a:cubicBezTo>
                  <a:close/>
                  <a:moveTo>
                    <a:pt x="10964" y="29"/>
                  </a:moveTo>
                  <a:cubicBezTo>
                    <a:pt x="10964" y="13"/>
                    <a:pt x="10977" y="0"/>
                    <a:pt x="10993" y="0"/>
                  </a:cubicBezTo>
                  <a:cubicBezTo>
                    <a:pt x="10993" y="0"/>
                    <a:pt x="10993" y="0"/>
                    <a:pt x="10993" y="0"/>
                  </a:cubicBezTo>
                  <a:cubicBezTo>
                    <a:pt x="11009" y="0"/>
                    <a:pt x="11022" y="13"/>
                    <a:pt x="11022" y="29"/>
                  </a:cubicBezTo>
                  <a:cubicBezTo>
                    <a:pt x="11022" y="29"/>
                    <a:pt x="11022" y="29"/>
                    <a:pt x="11022" y="29"/>
                  </a:cubicBezTo>
                  <a:cubicBezTo>
                    <a:pt x="11022" y="45"/>
                    <a:pt x="11009" y="58"/>
                    <a:pt x="10993" y="58"/>
                  </a:cubicBezTo>
                  <a:cubicBezTo>
                    <a:pt x="10993" y="58"/>
                    <a:pt x="10993" y="58"/>
                    <a:pt x="10993" y="58"/>
                  </a:cubicBezTo>
                  <a:cubicBezTo>
                    <a:pt x="10977" y="58"/>
                    <a:pt x="10964" y="45"/>
                    <a:pt x="10964" y="29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6" name="Rechthoek 5"/>
          <p:cNvSpPr/>
          <p:nvPr userDrawn="1"/>
        </p:nvSpPr>
        <p:spPr bwMode="white">
          <a:xfrm>
            <a:off x="0" y="0"/>
            <a:ext cx="6590945" cy="616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1"/>
          </p:nvPr>
        </p:nvSpPr>
        <p:spPr bwMode="gray">
          <a:xfrm>
            <a:off x="430212" y="352426"/>
            <a:ext cx="5837237" cy="32576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afbeelding 17"/>
          <p:cNvSpPr>
            <a:spLocks noGrp="1"/>
          </p:cNvSpPr>
          <p:nvPr>
            <p:ph type="pic" sz="quarter" idx="15"/>
          </p:nvPr>
        </p:nvSpPr>
        <p:spPr bwMode="gray">
          <a:xfrm>
            <a:off x="430212" y="3753054"/>
            <a:ext cx="1782000" cy="1782000"/>
          </a:xfrm>
          <a:solidFill>
            <a:schemeClr val="accent3"/>
          </a:solidFill>
        </p:spPr>
        <p:txBody>
          <a:bodyPr>
            <a:normAutofit/>
          </a:bodyPr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22" name="Tijdelijke aanduiding voor afbeelding 17"/>
          <p:cNvSpPr>
            <a:spLocks noGrp="1"/>
          </p:cNvSpPr>
          <p:nvPr>
            <p:ph type="pic" sz="quarter" idx="16"/>
          </p:nvPr>
        </p:nvSpPr>
        <p:spPr bwMode="gray">
          <a:xfrm>
            <a:off x="2457831" y="3753054"/>
            <a:ext cx="1782000" cy="178200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23" name="Tijdelijke aanduiding voor afbeelding 17"/>
          <p:cNvSpPr>
            <a:spLocks noGrp="1"/>
          </p:cNvSpPr>
          <p:nvPr>
            <p:ph type="pic" sz="quarter" idx="17"/>
          </p:nvPr>
        </p:nvSpPr>
        <p:spPr bwMode="gray">
          <a:xfrm>
            <a:off x="4485449" y="3753054"/>
            <a:ext cx="1782000" cy="1782000"/>
          </a:xfrm>
          <a:solidFill>
            <a:schemeClr val="accent3"/>
          </a:solidFill>
        </p:spPr>
        <p:txBody>
          <a:bodyPr>
            <a:normAutofit/>
          </a:bodyPr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2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400400" y="6101771"/>
            <a:ext cx="972000" cy="127000"/>
          </a:xfrm>
        </p:spPr>
        <p:txBody>
          <a:bodyPr/>
          <a:lstStyle/>
          <a:p>
            <a:r>
              <a:rPr lang="nl-NL"/>
              <a:t>00 maand 0000</a:t>
            </a:r>
          </a:p>
        </p:txBody>
      </p:sp>
      <p:sp>
        <p:nvSpPr>
          <p:cNvPr id="25" name="Tijdelijke aanduiding voor voettekst 4"/>
          <p:cNvSpPr>
            <a:spLocks noGrp="1"/>
          </p:cNvSpPr>
          <p:nvPr>
            <p:ph type="ftr" sz="quarter" idx="18"/>
          </p:nvPr>
        </p:nvSpPr>
        <p:spPr>
          <a:xfrm>
            <a:off x="2696400" y="6103476"/>
            <a:ext cx="4114800" cy="127000"/>
          </a:xfrm>
        </p:spPr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2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30781" y="6108120"/>
            <a:ext cx="645619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Pagina </a:t>
            </a:r>
            <a:fld id="{D4CA4C14-3CA2-40BD-B9F6-F0B59068D73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4149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 userDrawn="1"/>
        </p:nvSpPr>
        <p:spPr bwMode="gray">
          <a:xfrm>
            <a:off x="0" y="0"/>
            <a:ext cx="12192000" cy="55368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/>
          <p:cNvSpPr txBox="1"/>
          <p:nvPr userDrawn="1"/>
        </p:nvSpPr>
        <p:spPr>
          <a:xfrm>
            <a:off x="337963" y="1005912"/>
            <a:ext cx="4741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>
                <a:solidFill>
                  <a:schemeClr val="accent2"/>
                </a:solidFill>
                <a:latin typeface="Trebuchet MS" panose="020B0603020202020204" pitchFamily="34" charset="0"/>
              </a:rPr>
              <a:t>: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0779" y="616128"/>
            <a:ext cx="11340000" cy="486000"/>
          </a:xfrm>
        </p:spPr>
        <p:txBody>
          <a:bodyPr anchor="b" anchorCtr="0">
            <a:normAutofit/>
          </a:bodyPr>
          <a:lstStyle>
            <a:lvl1pPr algn="l">
              <a:lnSpc>
                <a:spcPts val="3827"/>
              </a:lnSpc>
              <a:defRPr sz="3500" b="1"/>
            </a:lvl1pPr>
          </a:lstStyle>
          <a:p>
            <a:r>
              <a:rPr lang="nl-NL" dirty="0"/>
              <a:t>afsluiting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47713" y="1235246"/>
            <a:ext cx="11023066" cy="486000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sz="35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dank voor je aandacht</a:t>
            </a:r>
          </a:p>
        </p:txBody>
      </p:sp>
      <p:grpSp>
        <p:nvGrpSpPr>
          <p:cNvPr id="5" name="Group 4"/>
          <p:cNvGrpSpPr>
            <a:grpSpLocks noChangeAspect="1"/>
          </p:cNvGrpSpPr>
          <p:nvPr userDrawn="1"/>
        </p:nvGrpSpPr>
        <p:grpSpPr bwMode="gray">
          <a:xfrm>
            <a:off x="431800" y="331788"/>
            <a:ext cx="11339513" cy="49212"/>
            <a:chOff x="272" y="209"/>
            <a:chExt cx="7143" cy="31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272" y="209"/>
              <a:ext cx="7143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Freeform 5"/>
            <p:cNvSpPr>
              <a:spLocks/>
            </p:cNvSpPr>
            <p:nvPr userDrawn="1"/>
          </p:nvSpPr>
          <p:spPr bwMode="gray">
            <a:xfrm>
              <a:off x="272" y="209"/>
              <a:ext cx="31" cy="32"/>
            </a:xfrm>
            <a:custGeom>
              <a:avLst/>
              <a:gdLst>
                <a:gd name="T0" fmla="*/ 28 w 58"/>
                <a:gd name="T1" fmla="*/ 58 h 58"/>
                <a:gd name="T2" fmla="*/ 18 w 58"/>
                <a:gd name="T3" fmla="*/ 56 h 58"/>
                <a:gd name="T4" fmla="*/ 8 w 58"/>
                <a:gd name="T5" fmla="*/ 50 h 58"/>
                <a:gd name="T6" fmla="*/ 2 w 58"/>
                <a:gd name="T7" fmla="*/ 40 h 58"/>
                <a:gd name="T8" fmla="*/ 0 w 58"/>
                <a:gd name="T9" fmla="*/ 29 h 58"/>
                <a:gd name="T10" fmla="*/ 8 w 58"/>
                <a:gd name="T11" fmla="*/ 9 h 58"/>
                <a:gd name="T12" fmla="*/ 18 w 58"/>
                <a:gd name="T13" fmla="*/ 2 h 58"/>
                <a:gd name="T14" fmla="*/ 40 w 58"/>
                <a:gd name="T15" fmla="*/ 2 h 58"/>
                <a:gd name="T16" fmla="*/ 49 w 58"/>
                <a:gd name="T17" fmla="*/ 9 h 58"/>
                <a:gd name="T18" fmla="*/ 58 w 58"/>
                <a:gd name="T19" fmla="*/ 29 h 58"/>
                <a:gd name="T20" fmla="*/ 56 w 58"/>
                <a:gd name="T21" fmla="*/ 40 h 58"/>
                <a:gd name="T22" fmla="*/ 49 w 58"/>
                <a:gd name="T23" fmla="*/ 50 h 58"/>
                <a:gd name="T24" fmla="*/ 40 w 58"/>
                <a:gd name="T25" fmla="*/ 56 h 58"/>
                <a:gd name="T26" fmla="*/ 28 w 58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28" y="58"/>
                  </a:moveTo>
                  <a:cubicBezTo>
                    <a:pt x="25" y="58"/>
                    <a:pt x="21" y="58"/>
                    <a:pt x="18" y="56"/>
                  </a:cubicBezTo>
                  <a:cubicBezTo>
                    <a:pt x="14" y="55"/>
                    <a:pt x="11" y="52"/>
                    <a:pt x="8" y="50"/>
                  </a:cubicBezTo>
                  <a:cubicBezTo>
                    <a:pt x="5" y="47"/>
                    <a:pt x="3" y="44"/>
                    <a:pt x="2" y="40"/>
                  </a:cubicBezTo>
                  <a:cubicBezTo>
                    <a:pt x="0" y="37"/>
                    <a:pt x="0" y="33"/>
                    <a:pt x="0" y="29"/>
                  </a:cubicBezTo>
                  <a:cubicBezTo>
                    <a:pt x="0" y="22"/>
                    <a:pt x="2" y="14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4" y="0"/>
                    <a:pt x="33" y="0"/>
                    <a:pt x="40" y="2"/>
                  </a:cubicBezTo>
                  <a:cubicBezTo>
                    <a:pt x="43" y="4"/>
                    <a:pt x="46" y="6"/>
                    <a:pt x="49" y="9"/>
                  </a:cubicBezTo>
                  <a:cubicBezTo>
                    <a:pt x="54" y="14"/>
                    <a:pt x="58" y="22"/>
                    <a:pt x="58" y="29"/>
                  </a:cubicBezTo>
                  <a:cubicBezTo>
                    <a:pt x="58" y="33"/>
                    <a:pt x="57" y="37"/>
                    <a:pt x="56" y="40"/>
                  </a:cubicBezTo>
                  <a:cubicBezTo>
                    <a:pt x="54" y="44"/>
                    <a:pt x="52" y="47"/>
                    <a:pt x="49" y="50"/>
                  </a:cubicBezTo>
                  <a:cubicBezTo>
                    <a:pt x="46" y="52"/>
                    <a:pt x="43" y="55"/>
                    <a:pt x="40" y="56"/>
                  </a:cubicBezTo>
                  <a:cubicBezTo>
                    <a:pt x="36" y="58"/>
                    <a:pt x="32" y="58"/>
                    <a:pt x="28" y="58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gray">
            <a:xfrm>
              <a:off x="365" y="209"/>
              <a:ext cx="7050" cy="32"/>
            </a:xfrm>
            <a:custGeom>
              <a:avLst/>
              <a:gdLst>
                <a:gd name="T0" fmla="*/ 1421 w 13111"/>
                <a:gd name="T1" fmla="*/ 0 h 58"/>
                <a:gd name="T2" fmla="*/ 1276 w 13111"/>
                <a:gd name="T3" fmla="*/ 29 h 58"/>
                <a:gd name="T4" fmla="*/ 1073 w 13111"/>
                <a:gd name="T5" fmla="*/ 58 h 58"/>
                <a:gd name="T6" fmla="*/ 870 w 13111"/>
                <a:gd name="T7" fmla="*/ 29 h 58"/>
                <a:gd name="T8" fmla="*/ 551 w 13111"/>
                <a:gd name="T9" fmla="*/ 0 h 58"/>
                <a:gd name="T10" fmla="*/ 406 w 13111"/>
                <a:gd name="T11" fmla="*/ 29 h 58"/>
                <a:gd name="T12" fmla="*/ 203 w 13111"/>
                <a:gd name="T13" fmla="*/ 58 h 58"/>
                <a:gd name="T14" fmla="*/ 0 w 13111"/>
                <a:gd name="T15" fmla="*/ 29 h 58"/>
                <a:gd name="T16" fmla="*/ 3684 w 13111"/>
                <a:gd name="T17" fmla="*/ 0 h 58"/>
                <a:gd name="T18" fmla="*/ 3538 w 13111"/>
                <a:gd name="T19" fmla="*/ 29 h 58"/>
                <a:gd name="T20" fmla="*/ 3336 w 13111"/>
                <a:gd name="T21" fmla="*/ 58 h 58"/>
                <a:gd name="T22" fmla="*/ 3132 w 13111"/>
                <a:gd name="T23" fmla="*/ 29 h 58"/>
                <a:gd name="T24" fmla="*/ 2813 w 13111"/>
                <a:gd name="T25" fmla="*/ 0 h 58"/>
                <a:gd name="T26" fmla="*/ 2668 w 13111"/>
                <a:gd name="T27" fmla="*/ 29 h 58"/>
                <a:gd name="T28" fmla="*/ 2465 w 13111"/>
                <a:gd name="T29" fmla="*/ 58 h 58"/>
                <a:gd name="T30" fmla="*/ 2262 w 13111"/>
                <a:gd name="T31" fmla="*/ 29 h 58"/>
                <a:gd name="T32" fmla="*/ 1943 w 13111"/>
                <a:gd name="T33" fmla="*/ 0 h 58"/>
                <a:gd name="T34" fmla="*/ 1798 w 13111"/>
                <a:gd name="T35" fmla="*/ 29 h 58"/>
                <a:gd name="T36" fmla="*/ 6468 w 13111"/>
                <a:gd name="T37" fmla="*/ 58 h 58"/>
                <a:gd name="T38" fmla="*/ 6265 w 13111"/>
                <a:gd name="T39" fmla="*/ 29 h 58"/>
                <a:gd name="T40" fmla="*/ 5946 w 13111"/>
                <a:gd name="T41" fmla="*/ 0 h 58"/>
                <a:gd name="T42" fmla="*/ 5801 w 13111"/>
                <a:gd name="T43" fmla="*/ 29 h 58"/>
                <a:gd name="T44" fmla="*/ 5598 w 13111"/>
                <a:gd name="T45" fmla="*/ 58 h 58"/>
                <a:gd name="T46" fmla="*/ 5395 w 13111"/>
                <a:gd name="T47" fmla="*/ 29 h 58"/>
                <a:gd name="T48" fmla="*/ 5076 w 13111"/>
                <a:gd name="T49" fmla="*/ 0 h 58"/>
                <a:gd name="T50" fmla="*/ 4931 w 13111"/>
                <a:gd name="T51" fmla="*/ 29 h 58"/>
                <a:gd name="T52" fmla="*/ 4728 w 13111"/>
                <a:gd name="T53" fmla="*/ 58 h 58"/>
                <a:gd name="T54" fmla="*/ 4524 w 13111"/>
                <a:gd name="T55" fmla="*/ 29 h 58"/>
                <a:gd name="T56" fmla="*/ 4206 w 13111"/>
                <a:gd name="T57" fmla="*/ 0 h 58"/>
                <a:gd name="T58" fmla="*/ 4060 w 13111"/>
                <a:gd name="T59" fmla="*/ 29 h 58"/>
                <a:gd name="T60" fmla="*/ 8731 w 13111"/>
                <a:gd name="T61" fmla="*/ 58 h 58"/>
                <a:gd name="T62" fmla="*/ 8528 w 13111"/>
                <a:gd name="T63" fmla="*/ 29 h 58"/>
                <a:gd name="T64" fmla="*/ 8208 w 13111"/>
                <a:gd name="T65" fmla="*/ 0 h 58"/>
                <a:gd name="T66" fmla="*/ 8064 w 13111"/>
                <a:gd name="T67" fmla="*/ 29 h 58"/>
                <a:gd name="T68" fmla="*/ 7860 w 13111"/>
                <a:gd name="T69" fmla="*/ 58 h 58"/>
                <a:gd name="T70" fmla="*/ 7657 w 13111"/>
                <a:gd name="T71" fmla="*/ 29 h 58"/>
                <a:gd name="T72" fmla="*/ 7338 w 13111"/>
                <a:gd name="T73" fmla="*/ 0 h 58"/>
                <a:gd name="T74" fmla="*/ 7193 w 13111"/>
                <a:gd name="T75" fmla="*/ 29 h 58"/>
                <a:gd name="T76" fmla="*/ 6990 w 13111"/>
                <a:gd name="T77" fmla="*/ 58 h 58"/>
                <a:gd name="T78" fmla="*/ 6787 w 13111"/>
                <a:gd name="T79" fmla="*/ 29 h 58"/>
                <a:gd name="T80" fmla="*/ 10819 w 13111"/>
                <a:gd name="T81" fmla="*/ 0 h 58"/>
                <a:gd name="T82" fmla="*/ 10674 w 13111"/>
                <a:gd name="T83" fmla="*/ 29 h 58"/>
                <a:gd name="T84" fmla="*/ 10471 w 13111"/>
                <a:gd name="T85" fmla="*/ 58 h 58"/>
                <a:gd name="T86" fmla="*/ 10268 w 13111"/>
                <a:gd name="T87" fmla="*/ 29 h 58"/>
                <a:gd name="T88" fmla="*/ 9949 w 13111"/>
                <a:gd name="T89" fmla="*/ 0 h 58"/>
                <a:gd name="T90" fmla="*/ 9804 w 13111"/>
                <a:gd name="T91" fmla="*/ 29 h 58"/>
                <a:gd name="T92" fmla="*/ 9601 w 13111"/>
                <a:gd name="T93" fmla="*/ 58 h 58"/>
                <a:gd name="T94" fmla="*/ 9398 w 13111"/>
                <a:gd name="T95" fmla="*/ 29 h 58"/>
                <a:gd name="T96" fmla="*/ 9079 w 13111"/>
                <a:gd name="T97" fmla="*/ 0 h 58"/>
                <a:gd name="T98" fmla="*/ 8934 w 13111"/>
                <a:gd name="T99" fmla="*/ 29 h 58"/>
                <a:gd name="T100" fmla="*/ 13082 w 13111"/>
                <a:gd name="T101" fmla="*/ 58 h 58"/>
                <a:gd name="T102" fmla="*/ 12878 w 13111"/>
                <a:gd name="T103" fmla="*/ 29 h 58"/>
                <a:gd name="T104" fmla="*/ 12560 w 13111"/>
                <a:gd name="T105" fmla="*/ 0 h 58"/>
                <a:gd name="T106" fmla="*/ 12414 w 13111"/>
                <a:gd name="T107" fmla="*/ 29 h 58"/>
                <a:gd name="T108" fmla="*/ 12212 w 13111"/>
                <a:gd name="T109" fmla="*/ 58 h 58"/>
                <a:gd name="T110" fmla="*/ 12008 w 13111"/>
                <a:gd name="T111" fmla="*/ 29 h 58"/>
                <a:gd name="T112" fmla="*/ 11689 w 13111"/>
                <a:gd name="T113" fmla="*/ 0 h 58"/>
                <a:gd name="T114" fmla="*/ 11544 w 13111"/>
                <a:gd name="T115" fmla="*/ 29 h 58"/>
                <a:gd name="T116" fmla="*/ 11341 w 13111"/>
                <a:gd name="T117" fmla="*/ 58 h 58"/>
                <a:gd name="T118" fmla="*/ 11138 w 13111"/>
                <a:gd name="T11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11" h="58">
                  <a:moveTo>
                    <a:pt x="1566" y="29"/>
                  </a:moveTo>
                  <a:cubicBezTo>
                    <a:pt x="1566" y="13"/>
                    <a:pt x="1579" y="0"/>
                    <a:pt x="1595" y="0"/>
                  </a:cubicBezTo>
                  <a:cubicBezTo>
                    <a:pt x="1595" y="0"/>
                    <a:pt x="1595" y="0"/>
                    <a:pt x="1595" y="0"/>
                  </a:cubicBezTo>
                  <a:cubicBezTo>
                    <a:pt x="1611" y="0"/>
                    <a:pt x="1624" y="13"/>
                    <a:pt x="1624" y="29"/>
                  </a:cubicBezTo>
                  <a:cubicBezTo>
                    <a:pt x="1624" y="29"/>
                    <a:pt x="1624" y="29"/>
                    <a:pt x="1624" y="29"/>
                  </a:cubicBezTo>
                  <a:cubicBezTo>
                    <a:pt x="1624" y="45"/>
                    <a:pt x="1611" y="58"/>
                    <a:pt x="1595" y="58"/>
                  </a:cubicBezTo>
                  <a:cubicBezTo>
                    <a:pt x="1595" y="58"/>
                    <a:pt x="1595" y="58"/>
                    <a:pt x="1595" y="58"/>
                  </a:cubicBezTo>
                  <a:cubicBezTo>
                    <a:pt x="1579" y="58"/>
                    <a:pt x="1566" y="45"/>
                    <a:pt x="1566" y="29"/>
                  </a:cubicBezTo>
                  <a:close/>
                  <a:moveTo>
                    <a:pt x="1392" y="29"/>
                  </a:moveTo>
                  <a:cubicBezTo>
                    <a:pt x="1392" y="13"/>
                    <a:pt x="1405" y="0"/>
                    <a:pt x="1421" y="0"/>
                  </a:cubicBezTo>
                  <a:cubicBezTo>
                    <a:pt x="1421" y="0"/>
                    <a:pt x="1421" y="0"/>
                    <a:pt x="1421" y="0"/>
                  </a:cubicBezTo>
                  <a:cubicBezTo>
                    <a:pt x="1437" y="0"/>
                    <a:pt x="1450" y="13"/>
                    <a:pt x="1450" y="29"/>
                  </a:cubicBezTo>
                  <a:cubicBezTo>
                    <a:pt x="1450" y="29"/>
                    <a:pt x="1450" y="29"/>
                    <a:pt x="1450" y="29"/>
                  </a:cubicBezTo>
                  <a:cubicBezTo>
                    <a:pt x="1450" y="45"/>
                    <a:pt x="1437" y="58"/>
                    <a:pt x="1421" y="58"/>
                  </a:cubicBezTo>
                  <a:cubicBezTo>
                    <a:pt x="1421" y="58"/>
                    <a:pt x="1421" y="58"/>
                    <a:pt x="1421" y="58"/>
                  </a:cubicBezTo>
                  <a:cubicBezTo>
                    <a:pt x="1405" y="58"/>
                    <a:pt x="1392" y="45"/>
                    <a:pt x="1392" y="29"/>
                  </a:cubicBezTo>
                  <a:close/>
                  <a:moveTo>
                    <a:pt x="1218" y="29"/>
                  </a:moveTo>
                  <a:cubicBezTo>
                    <a:pt x="1218" y="13"/>
                    <a:pt x="1231" y="0"/>
                    <a:pt x="1247" y="0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1263" y="0"/>
                    <a:pt x="1276" y="13"/>
                    <a:pt x="1276" y="29"/>
                  </a:cubicBezTo>
                  <a:cubicBezTo>
                    <a:pt x="1276" y="29"/>
                    <a:pt x="1276" y="29"/>
                    <a:pt x="1276" y="29"/>
                  </a:cubicBezTo>
                  <a:cubicBezTo>
                    <a:pt x="1276" y="45"/>
                    <a:pt x="1263" y="58"/>
                    <a:pt x="1247" y="58"/>
                  </a:cubicBezTo>
                  <a:cubicBezTo>
                    <a:pt x="1247" y="58"/>
                    <a:pt x="1247" y="58"/>
                    <a:pt x="1247" y="58"/>
                  </a:cubicBezTo>
                  <a:cubicBezTo>
                    <a:pt x="1231" y="58"/>
                    <a:pt x="1218" y="45"/>
                    <a:pt x="1218" y="29"/>
                  </a:cubicBezTo>
                  <a:close/>
                  <a:moveTo>
                    <a:pt x="1044" y="29"/>
                  </a:moveTo>
                  <a:cubicBezTo>
                    <a:pt x="1044" y="13"/>
                    <a:pt x="1057" y="0"/>
                    <a:pt x="1073" y="0"/>
                  </a:cubicBezTo>
                  <a:cubicBezTo>
                    <a:pt x="1073" y="0"/>
                    <a:pt x="1073" y="0"/>
                    <a:pt x="1073" y="0"/>
                  </a:cubicBezTo>
                  <a:cubicBezTo>
                    <a:pt x="1089" y="0"/>
                    <a:pt x="1102" y="13"/>
                    <a:pt x="1102" y="29"/>
                  </a:cubicBezTo>
                  <a:cubicBezTo>
                    <a:pt x="1102" y="29"/>
                    <a:pt x="1102" y="29"/>
                    <a:pt x="1102" y="29"/>
                  </a:cubicBezTo>
                  <a:cubicBezTo>
                    <a:pt x="1102" y="45"/>
                    <a:pt x="1089" y="58"/>
                    <a:pt x="1073" y="58"/>
                  </a:cubicBezTo>
                  <a:cubicBezTo>
                    <a:pt x="1073" y="58"/>
                    <a:pt x="1073" y="58"/>
                    <a:pt x="1073" y="58"/>
                  </a:cubicBezTo>
                  <a:cubicBezTo>
                    <a:pt x="1057" y="58"/>
                    <a:pt x="1044" y="45"/>
                    <a:pt x="1044" y="29"/>
                  </a:cubicBezTo>
                  <a:close/>
                  <a:moveTo>
                    <a:pt x="870" y="29"/>
                  </a:moveTo>
                  <a:cubicBezTo>
                    <a:pt x="870" y="13"/>
                    <a:pt x="883" y="0"/>
                    <a:pt x="899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15" y="0"/>
                    <a:pt x="928" y="13"/>
                    <a:pt x="928" y="29"/>
                  </a:cubicBezTo>
                  <a:cubicBezTo>
                    <a:pt x="928" y="29"/>
                    <a:pt x="928" y="29"/>
                    <a:pt x="928" y="29"/>
                  </a:cubicBezTo>
                  <a:cubicBezTo>
                    <a:pt x="928" y="45"/>
                    <a:pt x="915" y="58"/>
                    <a:pt x="899" y="58"/>
                  </a:cubicBezTo>
                  <a:cubicBezTo>
                    <a:pt x="899" y="58"/>
                    <a:pt x="899" y="58"/>
                    <a:pt x="899" y="58"/>
                  </a:cubicBezTo>
                  <a:cubicBezTo>
                    <a:pt x="883" y="58"/>
                    <a:pt x="870" y="45"/>
                    <a:pt x="870" y="29"/>
                  </a:cubicBezTo>
                  <a:close/>
                  <a:moveTo>
                    <a:pt x="696" y="29"/>
                  </a:moveTo>
                  <a:cubicBezTo>
                    <a:pt x="696" y="13"/>
                    <a:pt x="709" y="0"/>
                    <a:pt x="72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41" y="0"/>
                    <a:pt x="754" y="13"/>
                    <a:pt x="754" y="29"/>
                  </a:cubicBezTo>
                  <a:cubicBezTo>
                    <a:pt x="754" y="29"/>
                    <a:pt x="754" y="29"/>
                    <a:pt x="754" y="29"/>
                  </a:cubicBezTo>
                  <a:cubicBezTo>
                    <a:pt x="754" y="45"/>
                    <a:pt x="741" y="58"/>
                    <a:pt x="725" y="58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709" y="58"/>
                    <a:pt x="696" y="45"/>
                    <a:pt x="696" y="29"/>
                  </a:cubicBezTo>
                  <a:close/>
                  <a:moveTo>
                    <a:pt x="522" y="29"/>
                  </a:moveTo>
                  <a:cubicBezTo>
                    <a:pt x="522" y="13"/>
                    <a:pt x="535" y="0"/>
                    <a:pt x="551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67" y="0"/>
                    <a:pt x="580" y="13"/>
                    <a:pt x="580" y="29"/>
                  </a:cubicBezTo>
                  <a:cubicBezTo>
                    <a:pt x="580" y="29"/>
                    <a:pt x="580" y="29"/>
                    <a:pt x="580" y="29"/>
                  </a:cubicBezTo>
                  <a:cubicBezTo>
                    <a:pt x="580" y="45"/>
                    <a:pt x="567" y="58"/>
                    <a:pt x="551" y="58"/>
                  </a:cubicBezTo>
                  <a:cubicBezTo>
                    <a:pt x="551" y="58"/>
                    <a:pt x="551" y="58"/>
                    <a:pt x="551" y="58"/>
                  </a:cubicBezTo>
                  <a:cubicBezTo>
                    <a:pt x="535" y="58"/>
                    <a:pt x="522" y="45"/>
                    <a:pt x="522" y="29"/>
                  </a:cubicBezTo>
                  <a:close/>
                  <a:moveTo>
                    <a:pt x="348" y="29"/>
                  </a:moveTo>
                  <a:cubicBezTo>
                    <a:pt x="348" y="13"/>
                    <a:pt x="360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93" y="0"/>
                    <a:pt x="406" y="13"/>
                    <a:pt x="406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6" y="45"/>
                    <a:pt x="393" y="58"/>
                    <a:pt x="377" y="58"/>
                  </a:cubicBezTo>
                  <a:cubicBezTo>
                    <a:pt x="377" y="58"/>
                    <a:pt x="377" y="58"/>
                    <a:pt x="377" y="58"/>
                  </a:cubicBezTo>
                  <a:cubicBezTo>
                    <a:pt x="360" y="58"/>
                    <a:pt x="348" y="45"/>
                    <a:pt x="348" y="29"/>
                  </a:cubicBezTo>
                  <a:close/>
                  <a:moveTo>
                    <a:pt x="174" y="29"/>
                  </a:moveTo>
                  <a:cubicBezTo>
                    <a:pt x="174" y="13"/>
                    <a:pt x="186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9" y="0"/>
                    <a:pt x="232" y="13"/>
                    <a:pt x="232" y="29"/>
                  </a:cubicBezTo>
                  <a:cubicBezTo>
                    <a:pt x="232" y="29"/>
                    <a:pt x="232" y="29"/>
                    <a:pt x="232" y="29"/>
                  </a:cubicBezTo>
                  <a:cubicBezTo>
                    <a:pt x="232" y="45"/>
                    <a:pt x="219" y="58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186" y="58"/>
                    <a:pt x="174" y="45"/>
                    <a:pt x="174" y="29"/>
                  </a:cubicBezTo>
                  <a:close/>
                  <a:moveTo>
                    <a:pt x="0" y="29"/>
                  </a:moveTo>
                  <a:cubicBezTo>
                    <a:pt x="0" y="13"/>
                    <a:pt x="12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12" y="58"/>
                    <a:pt x="0" y="45"/>
                    <a:pt x="0" y="29"/>
                  </a:cubicBezTo>
                  <a:close/>
                  <a:moveTo>
                    <a:pt x="3828" y="29"/>
                  </a:moveTo>
                  <a:cubicBezTo>
                    <a:pt x="3828" y="13"/>
                    <a:pt x="3842" y="0"/>
                    <a:pt x="3858" y="0"/>
                  </a:cubicBezTo>
                  <a:cubicBezTo>
                    <a:pt x="3858" y="0"/>
                    <a:pt x="3858" y="0"/>
                    <a:pt x="3858" y="0"/>
                  </a:cubicBezTo>
                  <a:cubicBezTo>
                    <a:pt x="3874" y="0"/>
                    <a:pt x="3886" y="13"/>
                    <a:pt x="3886" y="29"/>
                  </a:cubicBezTo>
                  <a:cubicBezTo>
                    <a:pt x="3886" y="29"/>
                    <a:pt x="3886" y="29"/>
                    <a:pt x="3886" y="29"/>
                  </a:cubicBezTo>
                  <a:cubicBezTo>
                    <a:pt x="3886" y="45"/>
                    <a:pt x="3874" y="58"/>
                    <a:pt x="3858" y="58"/>
                  </a:cubicBezTo>
                  <a:cubicBezTo>
                    <a:pt x="3858" y="58"/>
                    <a:pt x="3858" y="58"/>
                    <a:pt x="3858" y="58"/>
                  </a:cubicBezTo>
                  <a:cubicBezTo>
                    <a:pt x="3842" y="58"/>
                    <a:pt x="3828" y="45"/>
                    <a:pt x="3828" y="29"/>
                  </a:cubicBezTo>
                  <a:close/>
                  <a:moveTo>
                    <a:pt x="3654" y="29"/>
                  </a:moveTo>
                  <a:cubicBezTo>
                    <a:pt x="3654" y="13"/>
                    <a:pt x="3667" y="0"/>
                    <a:pt x="3684" y="0"/>
                  </a:cubicBezTo>
                  <a:cubicBezTo>
                    <a:pt x="3684" y="0"/>
                    <a:pt x="3684" y="0"/>
                    <a:pt x="3684" y="0"/>
                  </a:cubicBezTo>
                  <a:cubicBezTo>
                    <a:pt x="3700" y="0"/>
                    <a:pt x="3712" y="13"/>
                    <a:pt x="3712" y="29"/>
                  </a:cubicBezTo>
                  <a:cubicBezTo>
                    <a:pt x="3712" y="29"/>
                    <a:pt x="3712" y="29"/>
                    <a:pt x="3712" y="29"/>
                  </a:cubicBezTo>
                  <a:cubicBezTo>
                    <a:pt x="3712" y="45"/>
                    <a:pt x="3700" y="58"/>
                    <a:pt x="3684" y="58"/>
                  </a:cubicBezTo>
                  <a:cubicBezTo>
                    <a:pt x="3684" y="58"/>
                    <a:pt x="3684" y="58"/>
                    <a:pt x="3684" y="58"/>
                  </a:cubicBezTo>
                  <a:cubicBezTo>
                    <a:pt x="3667" y="58"/>
                    <a:pt x="3654" y="45"/>
                    <a:pt x="3654" y="29"/>
                  </a:cubicBezTo>
                  <a:close/>
                  <a:moveTo>
                    <a:pt x="3480" y="29"/>
                  </a:moveTo>
                  <a:cubicBezTo>
                    <a:pt x="3480" y="13"/>
                    <a:pt x="3493" y="0"/>
                    <a:pt x="3509" y="0"/>
                  </a:cubicBezTo>
                  <a:cubicBezTo>
                    <a:pt x="3509" y="0"/>
                    <a:pt x="3509" y="0"/>
                    <a:pt x="3509" y="0"/>
                  </a:cubicBezTo>
                  <a:cubicBezTo>
                    <a:pt x="3526" y="0"/>
                    <a:pt x="3538" y="13"/>
                    <a:pt x="3538" y="29"/>
                  </a:cubicBezTo>
                  <a:cubicBezTo>
                    <a:pt x="3538" y="29"/>
                    <a:pt x="3538" y="29"/>
                    <a:pt x="3538" y="29"/>
                  </a:cubicBezTo>
                  <a:cubicBezTo>
                    <a:pt x="3538" y="45"/>
                    <a:pt x="3526" y="58"/>
                    <a:pt x="3509" y="58"/>
                  </a:cubicBezTo>
                  <a:cubicBezTo>
                    <a:pt x="3509" y="58"/>
                    <a:pt x="3509" y="58"/>
                    <a:pt x="3509" y="58"/>
                  </a:cubicBezTo>
                  <a:cubicBezTo>
                    <a:pt x="3493" y="58"/>
                    <a:pt x="3480" y="45"/>
                    <a:pt x="3480" y="29"/>
                  </a:cubicBezTo>
                  <a:close/>
                  <a:moveTo>
                    <a:pt x="3306" y="29"/>
                  </a:moveTo>
                  <a:cubicBezTo>
                    <a:pt x="3306" y="13"/>
                    <a:pt x="3319" y="0"/>
                    <a:pt x="3335" y="0"/>
                  </a:cubicBezTo>
                  <a:cubicBezTo>
                    <a:pt x="3335" y="0"/>
                    <a:pt x="3335" y="0"/>
                    <a:pt x="3335" y="0"/>
                  </a:cubicBezTo>
                  <a:cubicBezTo>
                    <a:pt x="3352" y="0"/>
                    <a:pt x="3364" y="13"/>
                    <a:pt x="3364" y="29"/>
                  </a:cubicBezTo>
                  <a:cubicBezTo>
                    <a:pt x="3364" y="29"/>
                    <a:pt x="3364" y="29"/>
                    <a:pt x="3364" y="29"/>
                  </a:cubicBezTo>
                  <a:cubicBezTo>
                    <a:pt x="3364" y="45"/>
                    <a:pt x="3352" y="58"/>
                    <a:pt x="3336" y="58"/>
                  </a:cubicBezTo>
                  <a:cubicBezTo>
                    <a:pt x="3336" y="58"/>
                    <a:pt x="3336" y="58"/>
                    <a:pt x="3336" y="58"/>
                  </a:cubicBezTo>
                  <a:cubicBezTo>
                    <a:pt x="3319" y="58"/>
                    <a:pt x="3306" y="45"/>
                    <a:pt x="3306" y="29"/>
                  </a:cubicBezTo>
                  <a:close/>
                  <a:moveTo>
                    <a:pt x="3132" y="29"/>
                  </a:moveTo>
                  <a:cubicBezTo>
                    <a:pt x="3132" y="13"/>
                    <a:pt x="3145" y="0"/>
                    <a:pt x="3161" y="0"/>
                  </a:cubicBezTo>
                  <a:cubicBezTo>
                    <a:pt x="3161" y="0"/>
                    <a:pt x="3161" y="0"/>
                    <a:pt x="3161" y="0"/>
                  </a:cubicBezTo>
                  <a:cubicBezTo>
                    <a:pt x="3177" y="0"/>
                    <a:pt x="3190" y="13"/>
                    <a:pt x="3190" y="29"/>
                  </a:cubicBezTo>
                  <a:cubicBezTo>
                    <a:pt x="3190" y="29"/>
                    <a:pt x="3190" y="29"/>
                    <a:pt x="3190" y="29"/>
                  </a:cubicBezTo>
                  <a:cubicBezTo>
                    <a:pt x="3190" y="45"/>
                    <a:pt x="3177" y="58"/>
                    <a:pt x="3161" y="58"/>
                  </a:cubicBezTo>
                  <a:cubicBezTo>
                    <a:pt x="3161" y="58"/>
                    <a:pt x="3161" y="58"/>
                    <a:pt x="3161" y="58"/>
                  </a:cubicBezTo>
                  <a:cubicBezTo>
                    <a:pt x="3145" y="58"/>
                    <a:pt x="3132" y="45"/>
                    <a:pt x="3132" y="29"/>
                  </a:cubicBezTo>
                  <a:close/>
                  <a:moveTo>
                    <a:pt x="2958" y="29"/>
                  </a:moveTo>
                  <a:cubicBezTo>
                    <a:pt x="2958" y="13"/>
                    <a:pt x="2971" y="0"/>
                    <a:pt x="2987" y="0"/>
                  </a:cubicBezTo>
                  <a:cubicBezTo>
                    <a:pt x="2987" y="0"/>
                    <a:pt x="2987" y="0"/>
                    <a:pt x="2987" y="0"/>
                  </a:cubicBezTo>
                  <a:cubicBezTo>
                    <a:pt x="3003" y="0"/>
                    <a:pt x="3016" y="13"/>
                    <a:pt x="3016" y="29"/>
                  </a:cubicBezTo>
                  <a:cubicBezTo>
                    <a:pt x="3016" y="29"/>
                    <a:pt x="3016" y="29"/>
                    <a:pt x="3016" y="29"/>
                  </a:cubicBezTo>
                  <a:cubicBezTo>
                    <a:pt x="3016" y="45"/>
                    <a:pt x="3003" y="58"/>
                    <a:pt x="2987" y="58"/>
                  </a:cubicBezTo>
                  <a:cubicBezTo>
                    <a:pt x="2987" y="58"/>
                    <a:pt x="2987" y="58"/>
                    <a:pt x="2987" y="58"/>
                  </a:cubicBezTo>
                  <a:cubicBezTo>
                    <a:pt x="2971" y="58"/>
                    <a:pt x="2958" y="45"/>
                    <a:pt x="2958" y="29"/>
                  </a:cubicBezTo>
                  <a:close/>
                  <a:moveTo>
                    <a:pt x="2784" y="29"/>
                  </a:moveTo>
                  <a:cubicBezTo>
                    <a:pt x="2784" y="13"/>
                    <a:pt x="2797" y="0"/>
                    <a:pt x="2813" y="0"/>
                  </a:cubicBezTo>
                  <a:cubicBezTo>
                    <a:pt x="2813" y="0"/>
                    <a:pt x="2813" y="0"/>
                    <a:pt x="2813" y="0"/>
                  </a:cubicBezTo>
                  <a:cubicBezTo>
                    <a:pt x="2829" y="0"/>
                    <a:pt x="2842" y="13"/>
                    <a:pt x="2842" y="29"/>
                  </a:cubicBezTo>
                  <a:cubicBezTo>
                    <a:pt x="2842" y="29"/>
                    <a:pt x="2842" y="29"/>
                    <a:pt x="2842" y="29"/>
                  </a:cubicBezTo>
                  <a:cubicBezTo>
                    <a:pt x="2842" y="45"/>
                    <a:pt x="2829" y="58"/>
                    <a:pt x="2813" y="58"/>
                  </a:cubicBezTo>
                  <a:cubicBezTo>
                    <a:pt x="2813" y="58"/>
                    <a:pt x="2813" y="58"/>
                    <a:pt x="2813" y="58"/>
                  </a:cubicBezTo>
                  <a:cubicBezTo>
                    <a:pt x="2797" y="58"/>
                    <a:pt x="2784" y="45"/>
                    <a:pt x="2784" y="29"/>
                  </a:cubicBezTo>
                  <a:close/>
                  <a:moveTo>
                    <a:pt x="2610" y="29"/>
                  </a:moveTo>
                  <a:cubicBezTo>
                    <a:pt x="2610" y="13"/>
                    <a:pt x="2623" y="0"/>
                    <a:pt x="2639" y="0"/>
                  </a:cubicBezTo>
                  <a:cubicBezTo>
                    <a:pt x="2639" y="0"/>
                    <a:pt x="2639" y="0"/>
                    <a:pt x="2639" y="0"/>
                  </a:cubicBezTo>
                  <a:cubicBezTo>
                    <a:pt x="2655" y="0"/>
                    <a:pt x="2668" y="13"/>
                    <a:pt x="2668" y="29"/>
                  </a:cubicBezTo>
                  <a:cubicBezTo>
                    <a:pt x="2668" y="29"/>
                    <a:pt x="2668" y="29"/>
                    <a:pt x="2668" y="29"/>
                  </a:cubicBezTo>
                  <a:cubicBezTo>
                    <a:pt x="2668" y="45"/>
                    <a:pt x="2655" y="58"/>
                    <a:pt x="2639" y="58"/>
                  </a:cubicBezTo>
                  <a:cubicBezTo>
                    <a:pt x="2639" y="58"/>
                    <a:pt x="2639" y="58"/>
                    <a:pt x="2639" y="58"/>
                  </a:cubicBezTo>
                  <a:cubicBezTo>
                    <a:pt x="2623" y="58"/>
                    <a:pt x="2610" y="45"/>
                    <a:pt x="2610" y="29"/>
                  </a:cubicBezTo>
                  <a:close/>
                  <a:moveTo>
                    <a:pt x="2436" y="29"/>
                  </a:moveTo>
                  <a:cubicBezTo>
                    <a:pt x="2436" y="13"/>
                    <a:pt x="2449" y="0"/>
                    <a:pt x="2465" y="0"/>
                  </a:cubicBezTo>
                  <a:cubicBezTo>
                    <a:pt x="2465" y="0"/>
                    <a:pt x="2465" y="0"/>
                    <a:pt x="2465" y="0"/>
                  </a:cubicBezTo>
                  <a:cubicBezTo>
                    <a:pt x="2481" y="0"/>
                    <a:pt x="2494" y="13"/>
                    <a:pt x="2494" y="29"/>
                  </a:cubicBezTo>
                  <a:cubicBezTo>
                    <a:pt x="2494" y="29"/>
                    <a:pt x="2494" y="29"/>
                    <a:pt x="2494" y="29"/>
                  </a:cubicBezTo>
                  <a:cubicBezTo>
                    <a:pt x="2494" y="45"/>
                    <a:pt x="2481" y="58"/>
                    <a:pt x="2465" y="58"/>
                  </a:cubicBezTo>
                  <a:cubicBezTo>
                    <a:pt x="2465" y="58"/>
                    <a:pt x="2465" y="58"/>
                    <a:pt x="2465" y="58"/>
                  </a:cubicBezTo>
                  <a:cubicBezTo>
                    <a:pt x="2449" y="58"/>
                    <a:pt x="2436" y="45"/>
                    <a:pt x="2436" y="29"/>
                  </a:cubicBezTo>
                  <a:close/>
                  <a:moveTo>
                    <a:pt x="2262" y="29"/>
                  </a:moveTo>
                  <a:cubicBezTo>
                    <a:pt x="2262" y="13"/>
                    <a:pt x="2275" y="0"/>
                    <a:pt x="2291" y="0"/>
                  </a:cubicBezTo>
                  <a:cubicBezTo>
                    <a:pt x="2291" y="0"/>
                    <a:pt x="2291" y="0"/>
                    <a:pt x="2291" y="0"/>
                  </a:cubicBezTo>
                  <a:cubicBezTo>
                    <a:pt x="2307" y="0"/>
                    <a:pt x="2320" y="13"/>
                    <a:pt x="2320" y="29"/>
                  </a:cubicBezTo>
                  <a:cubicBezTo>
                    <a:pt x="2320" y="29"/>
                    <a:pt x="2320" y="29"/>
                    <a:pt x="2320" y="29"/>
                  </a:cubicBezTo>
                  <a:cubicBezTo>
                    <a:pt x="2320" y="45"/>
                    <a:pt x="2307" y="58"/>
                    <a:pt x="2291" y="58"/>
                  </a:cubicBezTo>
                  <a:cubicBezTo>
                    <a:pt x="2291" y="58"/>
                    <a:pt x="2291" y="58"/>
                    <a:pt x="2291" y="58"/>
                  </a:cubicBezTo>
                  <a:cubicBezTo>
                    <a:pt x="2275" y="58"/>
                    <a:pt x="2262" y="45"/>
                    <a:pt x="2262" y="29"/>
                  </a:cubicBezTo>
                  <a:close/>
                  <a:moveTo>
                    <a:pt x="2088" y="29"/>
                  </a:moveTo>
                  <a:cubicBezTo>
                    <a:pt x="2088" y="13"/>
                    <a:pt x="2101" y="0"/>
                    <a:pt x="2117" y="0"/>
                  </a:cubicBezTo>
                  <a:cubicBezTo>
                    <a:pt x="2117" y="0"/>
                    <a:pt x="2117" y="0"/>
                    <a:pt x="2117" y="0"/>
                  </a:cubicBezTo>
                  <a:cubicBezTo>
                    <a:pt x="2133" y="0"/>
                    <a:pt x="2146" y="13"/>
                    <a:pt x="2146" y="29"/>
                  </a:cubicBezTo>
                  <a:cubicBezTo>
                    <a:pt x="2146" y="29"/>
                    <a:pt x="2146" y="29"/>
                    <a:pt x="2146" y="29"/>
                  </a:cubicBezTo>
                  <a:cubicBezTo>
                    <a:pt x="2146" y="45"/>
                    <a:pt x="2133" y="58"/>
                    <a:pt x="2117" y="58"/>
                  </a:cubicBezTo>
                  <a:cubicBezTo>
                    <a:pt x="2117" y="58"/>
                    <a:pt x="2117" y="58"/>
                    <a:pt x="2117" y="58"/>
                  </a:cubicBezTo>
                  <a:cubicBezTo>
                    <a:pt x="2101" y="58"/>
                    <a:pt x="2088" y="45"/>
                    <a:pt x="2088" y="29"/>
                  </a:cubicBezTo>
                  <a:close/>
                  <a:moveTo>
                    <a:pt x="1914" y="29"/>
                  </a:moveTo>
                  <a:cubicBezTo>
                    <a:pt x="1914" y="13"/>
                    <a:pt x="1927" y="0"/>
                    <a:pt x="1943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59" y="0"/>
                    <a:pt x="1972" y="13"/>
                    <a:pt x="1972" y="29"/>
                  </a:cubicBezTo>
                  <a:cubicBezTo>
                    <a:pt x="1972" y="29"/>
                    <a:pt x="1972" y="29"/>
                    <a:pt x="1972" y="29"/>
                  </a:cubicBezTo>
                  <a:cubicBezTo>
                    <a:pt x="1972" y="45"/>
                    <a:pt x="1959" y="58"/>
                    <a:pt x="1943" y="58"/>
                  </a:cubicBezTo>
                  <a:cubicBezTo>
                    <a:pt x="1943" y="58"/>
                    <a:pt x="1943" y="58"/>
                    <a:pt x="1943" y="58"/>
                  </a:cubicBezTo>
                  <a:cubicBezTo>
                    <a:pt x="1927" y="58"/>
                    <a:pt x="1914" y="45"/>
                    <a:pt x="1914" y="29"/>
                  </a:cubicBezTo>
                  <a:close/>
                  <a:moveTo>
                    <a:pt x="1740" y="29"/>
                  </a:moveTo>
                  <a:cubicBezTo>
                    <a:pt x="1740" y="13"/>
                    <a:pt x="1753" y="0"/>
                    <a:pt x="1769" y="0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85" y="0"/>
                    <a:pt x="1798" y="13"/>
                    <a:pt x="1798" y="29"/>
                  </a:cubicBezTo>
                  <a:cubicBezTo>
                    <a:pt x="1798" y="29"/>
                    <a:pt x="1798" y="29"/>
                    <a:pt x="1798" y="29"/>
                  </a:cubicBezTo>
                  <a:cubicBezTo>
                    <a:pt x="1798" y="45"/>
                    <a:pt x="1785" y="58"/>
                    <a:pt x="1769" y="58"/>
                  </a:cubicBezTo>
                  <a:cubicBezTo>
                    <a:pt x="1769" y="58"/>
                    <a:pt x="1769" y="58"/>
                    <a:pt x="1769" y="58"/>
                  </a:cubicBezTo>
                  <a:cubicBezTo>
                    <a:pt x="1753" y="58"/>
                    <a:pt x="1740" y="45"/>
                    <a:pt x="1740" y="29"/>
                  </a:cubicBezTo>
                  <a:close/>
                  <a:moveTo>
                    <a:pt x="6439" y="29"/>
                  </a:moveTo>
                  <a:cubicBezTo>
                    <a:pt x="6439" y="13"/>
                    <a:pt x="6452" y="0"/>
                    <a:pt x="6468" y="0"/>
                  </a:cubicBezTo>
                  <a:cubicBezTo>
                    <a:pt x="6468" y="0"/>
                    <a:pt x="6468" y="0"/>
                    <a:pt x="6468" y="0"/>
                  </a:cubicBezTo>
                  <a:cubicBezTo>
                    <a:pt x="6484" y="0"/>
                    <a:pt x="6497" y="13"/>
                    <a:pt x="6497" y="29"/>
                  </a:cubicBezTo>
                  <a:cubicBezTo>
                    <a:pt x="6497" y="29"/>
                    <a:pt x="6497" y="29"/>
                    <a:pt x="6497" y="29"/>
                  </a:cubicBezTo>
                  <a:cubicBezTo>
                    <a:pt x="6497" y="45"/>
                    <a:pt x="6484" y="58"/>
                    <a:pt x="6468" y="58"/>
                  </a:cubicBezTo>
                  <a:cubicBezTo>
                    <a:pt x="6468" y="58"/>
                    <a:pt x="6468" y="58"/>
                    <a:pt x="6468" y="58"/>
                  </a:cubicBezTo>
                  <a:cubicBezTo>
                    <a:pt x="6452" y="58"/>
                    <a:pt x="6439" y="45"/>
                    <a:pt x="6439" y="29"/>
                  </a:cubicBezTo>
                  <a:close/>
                  <a:moveTo>
                    <a:pt x="6265" y="29"/>
                  </a:moveTo>
                  <a:cubicBezTo>
                    <a:pt x="6265" y="13"/>
                    <a:pt x="6278" y="0"/>
                    <a:pt x="6294" y="0"/>
                  </a:cubicBezTo>
                  <a:cubicBezTo>
                    <a:pt x="6294" y="0"/>
                    <a:pt x="6294" y="0"/>
                    <a:pt x="6294" y="0"/>
                  </a:cubicBezTo>
                  <a:cubicBezTo>
                    <a:pt x="6310" y="0"/>
                    <a:pt x="6323" y="13"/>
                    <a:pt x="6323" y="29"/>
                  </a:cubicBezTo>
                  <a:cubicBezTo>
                    <a:pt x="6323" y="29"/>
                    <a:pt x="6323" y="29"/>
                    <a:pt x="6323" y="29"/>
                  </a:cubicBezTo>
                  <a:cubicBezTo>
                    <a:pt x="6323" y="45"/>
                    <a:pt x="6310" y="58"/>
                    <a:pt x="6294" y="58"/>
                  </a:cubicBezTo>
                  <a:cubicBezTo>
                    <a:pt x="6294" y="58"/>
                    <a:pt x="6294" y="58"/>
                    <a:pt x="6294" y="58"/>
                  </a:cubicBezTo>
                  <a:cubicBezTo>
                    <a:pt x="6278" y="58"/>
                    <a:pt x="6265" y="45"/>
                    <a:pt x="6265" y="29"/>
                  </a:cubicBezTo>
                  <a:close/>
                  <a:moveTo>
                    <a:pt x="6091" y="29"/>
                  </a:moveTo>
                  <a:cubicBezTo>
                    <a:pt x="6091" y="13"/>
                    <a:pt x="6104" y="0"/>
                    <a:pt x="6120" y="0"/>
                  </a:cubicBezTo>
                  <a:cubicBezTo>
                    <a:pt x="6120" y="0"/>
                    <a:pt x="6120" y="0"/>
                    <a:pt x="6120" y="0"/>
                  </a:cubicBezTo>
                  <a:cubicBezTo>
                    <a:pt x="6136" y="0"/>
                    <a:pt x="6149" y="13"/>
                    <a:pt x="6149" y="29"/>
                  </a:cubicBezTo>
                  <a:cubicBezTo>
                    <a:pt x="6149" y="29"/>
                    <a:pt x="6149" y="29"/>
                    <a:pt x="6149" y="29"/>
                  </a:cubicBezTo>
                  <a:cubicBezTo>
                    <a:pt x="6149" y="45"/>
                    <a:pt x="6136" y="58"/>
                    <a:pt x="6120" y="58"/>
                  </a:cubicBezTo>
                  <a:cubicBezTo>
                    <a:pt x="6120" y="58"/>
                    <a:pt x="6120" y="58"/>
                    <a:pt x="6120" y="58"/>
                  </a:cubicBezTo>
                  <a:cubicBezTo>
                    <a:pt x="6104" y="58"/>
                    <a:pt x="6091" y="45"/>
                    <a:pt x="6091" y="29"/>
                  </a:cubicBezTo>
                  <a:close/>
                  <a:moveTo>
                    <a:pt x="5917" y="29"/>
                  </a:moveTo>
                  <a:cubicBezTo>
                    <a:pt x="5917" y="13"/>
                    <a:pt x="5930" y="0"/>
                    <a:pt x="5946" y="0"/>
                  </a:cubicBezTo>
                  <a:cubicBezTo>
                    <a:pt x="5946" y="0"/>
                    <a:pt x="5946" y="0"/>
                    <a:pt x="5946" y="0"/>
                  </a:cubicBezTo>
                  <a:cubicBezTo>
                    <a:pt x="5962" y="0"/>
                    <a:pt x="5975" y="13"/>
                    <a:pt x="5975" y="29"/>
                  </a:cubicBezTo>
                  <a:cubicBezTo>
                    <a:pt x="5975" y="29"/>
                    <a:pt x="5975" y="29"/>
                    <a:pt x="5975" y="29"/>
                  </a:cubicBezTo>
                  <a:cubicBezTo>
                    <a:pt x="5975" y="45"/>
                    <a:pt x="5962" y="58"/>
                    <a:pt x="5946" y="58"/>
                  </a:cubicBezTo>
                  <a:cubicBezTo>
                    <a:pt x="5946" y="58"/>
                    <a:pt x="5946" y="58"/>
                    <a:pt x="5946" y="58"/>
                  </a:cubicBezTo>
                  <a:cubicBezTo>
                    <a:pt x="5930" y="58"/>
                    <a:pt x="5917" y="45"/>
                    <a:pt x="5917" y="29"/>
                  </a:cubicBezTo>
                  <a:close/>
                  <a:moveTo>
                    <a:pt x="5743" y="29"/>
                  </a:moveTo>
                  <a:cubicBezTo>
                    <a:pt x="5743" y="13"/>
                    <a:pt x="5756" y="0"/>
                    <a:pt x="5772" y="0"/>
                  </a:cubicBezTo>
                  <a:cubicBezTo>
                    <a:pt x="5772" y="0"/>
                    <a:pt x="5772" y="0"/>
                    <a:pt x="5772" y="0"/>
                  </a:cubicBezTo>
                  <a:cubicBezTo>
                    <a:pt x="5788" y="0"/>
                    <a:pt x="5801" y="13"/>
                    <a:pt x="5801" y="29"/>
                  </a:cubicBezTo>
                  <a:cubicBezTo>
                    <a:pt x="5801" y="29"/>
                    <a:pt x="5801" y="29"/>
                    <a:pt x="5801" y="29"/>
                  </a:cubicBezTo>
                  <a:cubicBezTo>
                    <a:pt x="5801" y="45"/>
                    <a:pt x="5788" y="58"/>
                    <a:pt x="5772" y="58"/>
                  </a:cubicBezTo>
                  <a:cubicBezTo>
                    <a:pt x="5772" y="58"/>
                    <a:pt x="5772" y="58"/>
                    <a:pt x="5772" y="58"/>
                  </a:cubicBezTo>
                  <a:cubicBezTo>
                    <a:pt x="5756" y="58"/>
                    <a:pt x="5743" y="45"/>
                    <a:pt x="5743" y="29"/>
                  </a:cubicBezTo>
                  <a:close/>
                  <a:moveTo>
                    <a:pt x="5569" y="29"/>
                  </a:moveTo>
                  <a:cubicBezTo>
                    <a:pt x="5569" y="13"/>
                    <a:pt x="5582" y="0"/>
                    <a:pt x="5598" y="0"/>
                  </a:cubicBezTo>
                  <a:cubicBezTo>
                    <a:pt x="5598" y="0"/>
                    <a:pt x="5598" y="0"/>
                    <a:pt x="5598" y="0"/>
                  </a:cubicBezTo>
                  <a:cubicBezTo>
                    <a:pt x="5614" y="0"/>
                    <a:pt x="5627" y="13"/>
                    <a:pt x="5627" y="29"/>
                  </a:cubicBezTo>
                  <a:cubicBezTo>
                    <a:pt x="5627" y="29"/>
                    <a:pt x="5627" y="29"/>
                    <a:pt x="5627" y="29"/>
                  </a:cubicBezTo>
                  <a:cubicBezTo>
                    <a:pt x="5627" y="45"/>
                    <a:pt x="5614" y="58"/>
                    <a:pt x="5598" y="58"/>
                  </a:cubicBezTo>
                  <a:cubicBezTo>
                    <a:pt x="5598" y="58"/>
                    <a:pt x="5598" y="58"/>
                    <a:pt x="5598" y="58"/>
                  </a:cubicBezTo>
                  <a:cubicBezTo>
                    <a:pt x="5582" y="58"/>
                    <a:pt x="5569" y="45"/>
                    <a:pt x="5569" y="29"/>
                  </a:cubicBezTo>
                  <a:close/>
                  <a:moveTo>
                    <a:pt x="5395" y="29"/>
                  </a:moveTo>
                  <a:cubicBezTo>
                    <a:pt x="5395" y="13"/>
                    <a:pt x="5408" y="0"/>
                    <a:pt x="5424" y="0"/>
                  </a:cubicBezTo>
                  <a:cubicBezTo>
                    <a:pt x="5424" y="0"/>
                    <a:pt x="5424" y="0"/>
                    <a:pt x="5424" y="0"/>
                  </a:cubicBezTo>
                  <a:cubicBezTo>
                    <a:pt x="5440" y="0"/>
                    <a:pt x="5453" y="13"/>
                    <a:pt x="5453" y="29"/>
                  </a:cubicBezTo>
                  <a:cubicBezTo>
                    <a:pt x="5453" y="29"/>
                    <a:pt x="5453" y="29"/>
                    <a:pt x="5453" y="29"/>
                  </a:cubicBezTo>
                  <a:cubicBezTo>
                    <a:pt x="5453" y="45"/>
                    <a:pt x="5440" y="58"/>
                    <a:pt x="5424" y="58"/>
                  </a:cubicBezTo>
                  <a:cubicBezTo>
                    <a:pt x="5424" y="58"/>
                    <a:pt x="5424" y="58"/>
                    <a:pt x="5424" y="58"/>
                  </a:cubicBezTo>
                  <a:cubicBezTo>
                    <a:pt x="5408" y="58"/>
                    <a:pt x="5395" y="45"/>
                    <a:pt x="5395" y="29"/>
                  </a:cubicBezTo>
                  <a:close/>
                  <a:moveTo>
                    <a:pt x="5221" y="29"/>
                  </a:moveTo>
                  <a:cubicBezTo>
                    <a:pt x="5221" y="13"/>
                    <a:pt x="5234" y="0"/>
                    <a:pt x="5250" y="0"/>
                  </a:cubicBezTo>
                  <a:cubicBezTo>
                    <a:pt x="5250" y="0"/>
                    <a:pt x="5250" y="0"/>
                    <a:pt x="5250" y="0"/>
                  </a:cubicBezTo>
                  <a:cubicBezTo>
                    <a:pt x="5266" y="0"/>
                    <a:pt x="5279" y="13"/>
                    <a:pt x="5279" y="29"/>
                  </a:cubicBezTo>
                  <a:cubicBezTo>
                    <a:pt x="5279" y="29"/>
                    <a:pt x="5279" y="29"/>
                    <a:pt x="5279" y="29"/>
                  </a:cubicBezTo>
                  <a:cubicBezTo>
                    <a:pt x="5279" y="45"/>
                    <a:pt x="5266" y="58"/>
                    <a:pt x="5250" y="58"/>
                  </a:cubicBezTo>
                  <a:cubicBezTo>
                    <a:pt x="5250" y="58"/>
                    <a:pt x="5250" y="58"/>
                    <a:pt x="5250" y="58"/>
                  </a:cubicBezTo>
                  <a:cubicBezTo>
                    <a:pt x="5234" y="58"/>
                    <a:pt x="5221" y="45"/>
                    <a:pt x="5221" y="29"/>
                  </a:cubicBezTo>
                  <a:close/>
                  <a:moveTo>
                    <a:pt x="5047" y="29"/>
                  </a:moveTo>
                  <a:cubicBezTo>
                    <a:pt x="5047" y="13"/>
                    <a:pt x="5060" y="0"/>
                    <a:pt x="5076" y="0"/>
                  </a:cubicBezTo>
                  <a:cubicBezTo>
                    <a:pt x="5076" y="0"/>
                    <a:pt x="5076" y="0"/>
                    <a:pt x="5076" y="0"/>
                  </a:cubicBezTo>
                  <a:cubicBezTo>
                    <a:pt x="5092" y="0"/>
                    <a:pt x="5105" y="13"/>
                    <a:pt x="5105" y="29"/>
                  </a:cubicBezTo>
                  <a:cubicBezTo>
                    <a:pt x="5105" y="29"/>
                    <a:pt x="5105" y="29"/>
                    <a:pt x="5105" y="29"/>
                  </a:cubicBezTo>
                  <a:cubicBezTo>
                    <a:pt x="5105" y="45"/>
                    <a:pt x="5092" y="58"/>
                    <a:pt x="5076" y="58"/>
                  </a:cubicBezTo>
                  <a:cubicBezTo>
                    <a:pt x="5076" y="58"/>
                    <a:pt x="5076" y="58"/>
                    <a:pt x="5076" y="58"/>
                  </a:cubicBezTo>
                  <a:cubicBezTo>
                    <a:pt x="5060" y="58"/>
                    <a:pt x="5047" y="45"/>
                    <a:pt x="5047" y="29"/>
                  </a:cubicBezTo>
                  <a:close/>
                  <a:moveTo>
                    <a:pt x="4873" y="29"/>
                  </a:moveTo>
                  <a:cubicBezTo>
                    <a:pt x="4873" y="13"/>
                    <a:pt x="4886" y="0"/>
                    <a:pt x="4902" y="0"/>
                  </a:cubicBezTo>
                  <a:cubicBezTo>
                    <a:pt x="4902" y="0"/>
                    <a:pt x="4902" y="0"/>
                    <a:pt x="4902" y="0"/>
                  </a:cubicBezTo>
                  <a:cubicBezTo>
                    <a:pt x="4918" y="0"/>
                    <a:pt x="4931" y="13"/>
                    <a:pt x="4931" y="29"/>
                  </a:cubicBezTo>
                  <a:cubicBezTo>
                    <a:pt x="4931" y="29"/>
                    <a:pt x="4931" y="29"/>
                    <a:pt x="4931" y="29"/>
                  </a:cubicBezTo>
                  <a:cubicBezTo>
                    <a:pt x="4931" y="45"/>
                    <a:pt x="4918" y="58"/>
                    <a:pt x="4902" y="58"/>
                  </a:cubicBezTo>
                  <a:cubicBezTo>
                    <a:pt x="4902" y="58"/>
                    <a:pt x="4902" y="58"/>
                    <a:pt x="4902" y="58"/>
                  </a:cubicBezTo>
                  <a:cubicBezTo>
                    <a:pt x="4886" y="58"/>
                    <a:pt x="4873" y="45"/>
                    <a:pt x="4873" y="29"/>
                  </a:cubicBezTo>
                  <a:close/>
                  <a:moveTo>
                    <a:pt x="4698" y="29"/>
                  </a:moveTo>
                  <a:cubicBezTo>
                    <a:pt x="4698" y="13"/>
                    <a:pt x="4712" y="0"/>
                    <a:pt x="4728" y="0"/>
                  </a:cubicBezTo>
                  <a:cubicBezTo>
                    <a:pt x="4728" y="0"/>
                    <a:pt x="4728" y="0"/>
                    <a:pt x="4728" y="0"/>
                  </a:cubicBezTo>
                  <a:cubicBezTo>
                    <a:pt x="4744" y="0"/>
                    <a:pt x="4757" y="13"/>
                    <a:pt x="4757" y="29"/>
                  </a:cubicBezTo>
                  <a:cubicBezTo>
                    <a:pt x="4757" y="29"/>
                    <a:pt x="4757" y="29"/>
                    <a:pt x="4757" y="29"/>
                  </a:cubicBezTo>
                  <a:cubicBezTo>
                    <a:pt x="4757" y="45"/>
                    <a:pt x="4744" y="58"/>
                    <a:pt x="4728" y="58"/>
                  </a:cubicBezTo>
                  <a:cubicBezTo>
                    <a:pt x="4728" y="58"/>
                    <a:pt x="4728" y="58"/>
                    <a:pt x="4728" y="58"/>
                  </a:cubicBezTo>
                  <a:cubicBezTo>
                    <a:pt x="4712" y="58"/>
                    <a:pt x="4698" y="45"/>
                    <a:pt x="4698" y="29"/>
                  </a:cubicBezTo>
                  <a:close/>
                  <a:moveTo>
                    <a:pt x="4524" y="29"/>
                  </a:moveTo>
                  <a:cubicBezTo>
                    <a:pt x="4524" y="13"/>
                    <a:pt x="4538" y="0"/>
                    <a:pt x="4554" y="0"/>
                  </a:cubicBezTo>
                  <a:cubicBezTo>
                    <a:pt x="4554" y="0"/>
                    <a:pt x="4554" y="0"/>
                    <a:pt x="4554" y="0"/>
                  </a:cubicBezTo>
                  <a:cubicBezTo>
                    <a:pt x="4570" y="0"/>
                    <a:pt x="4583" y="13"/>
                    <a:pt x="4583" y="29"/>
                  </a:cubicBezTo>
                  <a:cubicBezTo>
                    <a:pt x="4583" y="29"/>
                    <a:pt x="4583" y="29"/>
                    <a:pt x="4583" y="29"/>
                  </a:cubicBezTo>
                  <a:cubicBezTo>
                    <a:pt x="4583" y="45"/>
                    <a:pt x="4570" y="58"/>
                    <a:pt x="4554" y="58"/>
                  </a:cubicBezTo>
                  <a:cubicBezTo>
                    <a:pt x="4554" y="58"/>
                    <a:pt x="4554" y="58"/>
                    <a:pt x="4554" y="58"/>
                  </a:cubicBezTo>
                  <a:cubicBezTo>
                    <a:pt x="4538" y="58"/>
                    <a:pt x="4524" y="45"/>
                    <a:pt x="4524" y="29"/>
                  </a:cubicBezTo>
                  <a:close/>
                  <a:moveTo>
                    <a:pt x="4350" y="29"/>
                  </a:moveTo>
                  <a:cubicBezTo>
                    <a:pt x="4350" y="13"/>
                    <a:pt x="4364" y="0"/>
                    <a:pt x="4380" y="0"/>
                  </a:cubicBezTo>
                  <a:cubicBezTo>
                    <a:pt x="4380" y="0"/>
                    <a:pt x="4380" y="0"/>
                    <a:pt x="4380" y="0"/>
                  </a:cubicBezTo>
                  <a:cubicBezTo>
                    <a:pt x="4396" y="0"/>
                    <a:pt x="4409" y="13"/>
                    <a:pt x="4409" y="29"/>
                  </a:cubicBezTo>
                  <a:cubicBezTo>
                    <a:pt x="4409" y="29"/>
                    <a:pt x="4409" y="29"/>
                    <a:pt x="4409" y="29"/>
                  </a:cubicBezTo>
                  <a:cubicBezTo>
                    <a:pt x="4409" y="45"/>
                    <a:pt x="4396" y="58"/>
                    <a:pt x="4380" y="58"/>
                  </a:cubicBezTo>
                  <a:cubicBezTo>
                    <a:pt x="4380" y="58"/>
                    <a:pt x="4380" y="58"/>
                    <a:pt x="4380" y="58"/>
                  </a:cubicBezTo>
                  <a:cubicBezTo>
                    <a:pt x="4364" y="58"/>
                    <a:pt x="4350" y="45"/>
                    <a:pt x="4350" y="29"/>
                  </a:cubicBezTo>
                  <a:close/>
                  <a:moveTo>
                    <a:pt x="4176" y="29"/>
                  </a:moveTo>
                  <a:cubicBezTo>
                    <a:pt x="4176" y="13"/>
                    <a:pt x="4190" y="0"/>
                    <a:pt x="4206" y="0"/>
                  </a:cubicBezTo>
                  <a:cubicBezTo>
                    <a:pt x="4206" y="0"/>
                    <a:pt x="4206" y="0"/>
                    <a:pt x="4206" y="0"/>
                  </a:cubicBezTo>
                  <a:cubicBezTo>
                    <a:pt x="4222" y="0"/>
                    <a:pt x="4235" y="13"/>
                    <a:pt x="4235" y="29"/>
                  </a:cubicBezTo>
                  <a:cubicBezTo>
                    <a:pt x="4235" y="29"/>
                    <a:pt x="4235" y="29"/>
                    <a:pt x="4235" y="29"/>
                  </a:cubicBezTo>
                  <a:cubicBezTo>
                    <a:pt x="4235" y="45"/>
                    <a:pt x="4222" y="58"/>
                    <a:pt x="4206" y="58"/>
                  </a:cubicBezTo>
                  <a:cubicBezTo>
                    <a:pt x="4206" y="58"/>
                    <a:pt x="4206" y="58"/>
                    <a:pt x="4206" y="58"/>
                  </a:cubicBezTo>
                  <a:cubicBezTo>
                    <a:pt x="4190" y="58"/>
                    <a:pt x="4176" y="45"/>
                    <a:pt x="4176" y="29"/>
                  </a:cubicBezTo>
                  <a:close/>
                  <a:moveTo>
                    <a:pt x="4002" y="29"/>
                  </a:moveTo>
                  <a:cubicBezTo>
                    <a:pt x="4002" y="13"/>
                    <a:pt x="4016" y="0"/>
                    <a:pt x="4032" y="0"/>
                  </a:cubicBezTo>
                  <a:cubicBezTo>
                    <a:pt x="4032" y="0"/>
                    <a:pt x="4032" y="0"/>
                    <a:pt x="4032" y="0"/>
                  </a:cubicBezTo>
                  <a:cubicBezTo>
                    <a:pt x="4048" y="0"/>
                    <a:pt x="4060" y="13"/>
                    <a:pt x="4060" y="29"/>
                  </a:cubicBezTo>
                  <a:cubicBezTo>
                    <a:pt x="4060" y="29"/>
                    <a:pt x="4060" y="29"/>
                    <a:pt x="4060" y="29"/>
                  </a:cubicBezTo>
                  <a:cubicBezTo>
                    <a:pt x="4060" y="45"/>
                    <a:pt x="4048" y="58"/>
                    <a:pt x="4032" y="58"/>
                  </a:cubicBezTo>
                  <a:cubicBezTo>
                    <a:pt x="4032" y="58"/>
                    <a:pt x="4032" y="58"/>
                    <a:pt x="4032" y="58"/>
                  </a:cubicBezTo>
                  <a:cubicBezTo>
                    <a:pt x="4016" y="58"/>
                    <a:pt x="4002" y="45"/>
                    <a:pt x="4002" y="29"/>
                  </a:cubicBezTo>
                  <a:close/>
                  <a:moveTo>
                    <a:pt x="8702" y="29"/>
                  </a:moveTo>
                  <a:cubicBezTo>
                    <a:pt x="8702" y="13"/>
                    <a:pt x="8714" y="0"/>
                    <a:pt x="8731" y="0"/>
                  </a:cubicBezTo>
                  <a:cubicBezTo>
                    <a:pt x="8731" y="0"/>
                    <a:pt x="8731" y="0"/>
                    <a:pt x="8731" y="0"/>
                  </a:cubicBezTo>
                  <a:cubicBezTo>
                    <a:pt x="8747" y="0"/>
                    <a:pt x="8760" y="13"/>
                    <a:pt x="8760" y="29"/>
                  </a:cubicBezTo>
                  <a:cubicBezTo>
                    <a:pt x="8760" y="29"/>
                    <a:pt x="8760" y="29"/>
                    <a:pt x="8760" y="29"/>
                  </a:cubicBezTo>
                  <a:cubicBezTo>
                    <a:pt x="8760" y="45"/>
                    <a:pt x="8747" y="58"/>
                    <a:pt x="8731" y="58"/>
                  </a:cubicBezTo>
                  <a:cubicBezTo>
                    <a:pt x="8731" y="58"/>
                    <a:pt x="8731" y="58"/>
                    <a:pt x="8731" y="58"/>
                  </a:cubicBezTo>
                  <a:cubicBezTo>
                    <a:pt x="8714" y="58"/>
                    <a:pt x="8702" y="45"/>
                    <a:pt x="8702" y="29"/>
                  </a:cubicBezTo>
                  <a:close/>
                  <a:moveTo>
                    <a:pt x="8528" y="29"/>
                  </a:moveTo>
                  <a:cubicBezTo>
                    <a:pt x="8528" y="13"/>
                    <a:pt x="8540" y="0"/>
                    <a:pt x="8556" y="0"/>
                  </a:cubicBezTo>
                  <a:cubicBezTo>
                    <a:pt x="8556" y="0"/>
                    <a:pt x="8556" y="0"/>
                    <a:pt x="8556" y="0"/>
                  </a:cubicBezTo>
                  <a:cubicBezTo>
                    <a:pt x="8572" y="0"/>
                    <a:pt x="8586" y="13"/>
                    <a:pt x="8586" y="29"/>
                  </a:cubicBezTo>
                  <a:cubicBezTo>
                    <a:pt x="8586" y="29"/>
                    <a:pt x="8586" y="29"/>
                    <a:pt x="8586" y="29"/>
                  </a:cubicBezTo>
                  <a:cubicBezTo>
                    <a:pt x="8586" y="45"/>
                    <a:pt x="8572" y="58"/>
                    <a:pt x="8556" y="58"/>
                  </a:cubicBezTo>
                  <a:cubicBezTo>
                    <a:pt x="8556" y="58"/>
                    <a:pt x="8556" y="58"/>
                    <a:pt x="8556" y="58"/>
                  </a:cubicBezTo>
                  <a:cubicBezTo>
                    <a:pt x="8540" y="58"/>
                    <a:pt x="8528" y="45"/>
                    <a:pt x="8528" y="29"/>
                  </a:cubicBezTo>
                  <a:close/>
                  <a:moveTo>
                    <a:pt x="8354" y="29"/>
                  </a:moveTo>
                  <a:cubicBezTo>
                    <a:pt x="8354" y="13"/>
                    <a:pt x="8366" y="0"/>
                    <a:pt x="8382" y="0"/>
                  </a:cubicBezTo>
                  <a:cubicBezTo>
                    <a:pt x="8382" y="0"/>
                    <a:pt x="8382" y="0"/>
                    <a:pt x="8382" y="0"/>
                  </a:cubicBezTo>
                  <a:cubicBezTo>
                    <a:pt x="8398" y="0"/>
                    <a:pt x="8412" y="13"/>
                    <a:pt x="8412" y="29"/>
                  </a:cubicBezTo>
                  <a:cubicBezTo>
                    <a:pt x="8412" y="29"/>
                    <a:pt x="8412" y="29"/>
                    <a:pt x="8412" y="29"/>
                  </a:cubicBezTo>
                  <a:cubicBezTo>
                    <a:pt x="8412" y="45"/>
                    <a:pt x="8398" y="58"/>
                    <a:pt x="8382" y="58"/>
                  </a:cubicBezTo>
                  <a:cubicBezTo>
                    <a:pt x="8382" y="58"/>
                    <a:pt x="8382" y="58"/>
                    <a:pt x="8382" y="58"/>
                  </a:cubicBezTo>
                  <a:cubicBezTo>
                    <a:pt x="8366" y="58"/>
                    <a:pt x="8354" y="45"/>
                    <a:pt x="8354" y="29"/>
                  </a:cubicBezTo>
                  <a:close/>
                  <a:moveTo>
                    <a:pt x="8179" y="29"/>
                  </a:moveTo>
                  <a:cubicBezTo>
                    <a:pt x="8179" y="13"/>
                    <a:pt x="8192" y="0"/>
                    <a:pt x="8208" y="0"/>
                  </a:cubicBezTo>
                  <a:cubicBezTo>
                    <a:pt x="8208" y="0"/>
                    <a:pt x="8208" y="0"/>
                    <a:pt x="8208" y="0"/>
                  </a:cubicBezTo>
                  <a:cubicBezTo>
                    <a:pt x="8224" y="0"/>
                    <a:pt x="8238" y="13"/>
                    <a:pt x="8238" y="29"/>
                  </a:cubicBezTo>
                  <a:cubicBezTo>
                    <a:pt x="8238" y="29"/>
                    <a:pt x="8238" y="29"/>
                    <a:pt x="8238" y="29"/>
                  </a:cubicBezTo>
                  <a:cubicBezTo>
                    <a:pt x="8238" y="45"/>
                    <a:pt x="8224" y="58"/>
                    <a:pt x="8208" y="58"/>
                  </a:cubicBezTo>
                  <a:cubicBezTo>
                    <a:pt x="8208" y="58"/>
                    <a:pt x="8208" y="58"/>
                    <a:pt x="8208" y="58"/>
                  </a:cubicBezTo>
                  <a:cubicBezTo>
                    <a:pt x="8192" y="58"/>
                    <a:pt x="8179" y="45"/>
                    <a:pt x="8179" y="29"/>
                  </a:cubicBezTo>
                  <a:close/>
                  <a:moveTo>
                    <a:pt x="8005" y="29"/>
                  </a:moveTo>
                  <a:cubicBezTo>
                    <a:pt x="8005" y="13"/>
                    <a:pt x="8018" y="0"/>
                    <a:pt x="8034" y="0"/>
                  </a:cubicBezTo>
                  <a:cubicBezTo>
                    <a:pt x="8034" y="0"/>
                    <a:pt x="8034" y="0"/>
                    <a:pt x="8034" y="0"/>
                  </a:cubicBezTo>
                  <a:cubicBezTo>
                    <a:pt x="8050" y="0"/>
                    <a:pt x="8064" y="13"/>
                    <a:pt x="8064" y="29"/>
                  </a:cubicBezTo>
                  <a:cubicBezTo>
                    <a:pt x="8064" y="29"/>
                    <a:pt x="8064" y="29"/>
                    <a:pt x="8064" y="29"/>
                  </a:cubicBezTo>
                  <a:cubicBezTo>
                    <a:pt x="8064" y="45"/>
                    <a:pt x="8050" y="58"/>
                    <a:pt x="8034" y="58"/>
                  </a:cubicBezTo>
                  <a:cubicBezTo>
                    <a:pt x="8034" y="58"/>
                    <a:pt x="8034" y="58"/>
                    <a:pt x="8034" y="58"/>
                  </a:cubicBezTo>
                  <a:cubicBezTo>
                    <a:pt x="8018" y="58"/>
                    <a:pt x="8005" y="45"/>
                    <a:pt x="8005" y="29"/>
                  </a:cubicBezTo>
                  <a:close/>
                  <a:moveTo>
                    <a:pt x="7831" y="29"/>
                  </a:moveTo>
                  <a:cubicBezTo>
                    <a:pt x="7831" y="13"/>
                    <a:pt x="7844" y="0"/>
                    <a:pt x="7860" y="0"/>
                  </a:cubicBezTo>
                  <a:cubicBezTo>
                    <a:pt x="7860" y="0"/>
                    <a:pt x="7860" y="0"/>
                    <a:pt x="7860" y="0"/>
                  </a:cubicBezTo>
                  <a:cubicBezTo>
                    <a:pt x="7876" y="0"/>
                    <a:pt x="7890" y="13"/>
                    <a:pt x="7890" y="29"/>
                  </a:cubicBezTo>
                  <a:cubicBezTo>
                    <a:pt x="7890" y="29"/>
                    <a:pt x="7890" y="29"/>
                    <a:pt x="7890" y="29"/>
                  </a:cubicBezTo>
                  <a:cubicBezTo>
                    <a:pt x="7890" y="45"/>
                    <a:pt x="7876" y="58"/>
                    <a:pt x="7860" y="58"/>
                  </a:cubicBezTo>
                  <a:cubicBezTo>
                    <a:pt x="7860" y="58"/>
                    <a:pt x="7860" y="58"/>
                    <a:pt x="7860" y="58"/>
                  </a:cubicBezTo>
                  <a:cubicBezTo>
                    <a:pt x="7844" y="58"/>
                    <a:pt x="7831" y="45"/>
                    <a:pt x="7831" y="29"/>
                  </a:cubicBezTo>
                  <a:close/>
                  <a:moveTo>
                    <a:pt x="7657" y="29"/>
                  </a:moveTo>
                  <a:cubicBezTo>
                    <a:pt x="7657" y="13"/>
                    <a:pt x="7670" y="0"/>
                    <a:pt x="7686" y="0"/>
                  </a:cubicBezTo>
                  <a:cubicBezTo>
                    <a:pt x="7686" y="0"/>
                    <a:pt x="7686" y="0"/>
                    <a:pt x="7686" y="0"/>
                  </a:cubicBezTo>
                  <a:cubicBezTo>
                    <a:pt x="7702" y="0"/>
                    <a:pt x="7716" y="13"/>
                    <a:pt x="7716" y="29"/>
                  </a:cubicBezTo>
                  <a:cubicBezTo>
                    <a:pt x="7716" y="29"/>
                    <a:pt x="7716" y="29"/>
                    <a:pt x="7716" y="29"/>
                  </a:cubicBezTo>
                  <a:cubicBezTo>
                    <a:pt x="7716" y="45"/>
                    <a:pt x="7702" y="58"/>
                    <a:pt x="7686" y="58"/>
                  </a:cubicBezTo>
                  <a:cubicBezTo>
                    <a:pt x="7686" y="58"/>
                    <a:pt x="7686" y="58"/>
                    <a:pt x="7686" y="58"/>
                  </a:cubicBezTo>
                  <a:cubicBezTo>
                    <a:pt x="7670" y="58"/>
                    <a:pt x="7657" y="45"/>
                    <a:pt x="7657" y="29"/>
                  </a:cubicBezTo>
                  <a:close/>
                  <a:moveTo>
                    <a:pt x="7483" y="29"/>
                  </a:moveTo>
                  <a:cubicBezTo>
                    <a:pt x="7483" y="13"/>
                    <a:pt x="7496" y="0"/>
                    <a:pt x="7512" y="0"/>
                  </a:cubicBezTo>
                  <a:cubicBezTo>
                    <a:pt x="7512" y="0"/>
                    <a:pt x="7512" y="0"/>
                    <a:pt x="7512" y="0"/>
                  </a:cubicBezTo>
                  <a:cubicBezTo>
                    <a:pt x="7528" y="0"/>
                    <a:pt x="7542" y="13"/>
                    <a:pt x="7542" y="29"/>
                  </a:cubicBezTo>
                  <a:cubicBezTo>
                    <a:pt x="7542" y="29"/>
                    <a:pt x="7542" y="29"/>
                    <a:pt x="7542" y="29"/>
                  </a:cubicBezTo>
                  <a:cubicBezTo>
                    <a:pt x="7542" y="45"/>
                    <a:pt x="7528" y="58"/>
                    <a:pt x="7512" y="58"/>
                  </a:cubicBezTo>
                  <a:cubicBezTo>
                    <a:pt x="7512" y="58"/>
                    <a:pt x="7512" y="58"/>
                    <a:pt x="7512" y="58"/>
                  </a:cubicBezTo>
                  <a:cubicBezTo>
                    <a:pt x="7496" y="58"/>
                    <a:pt x="7483" y="45"/>
                    <a:pt x="7483" y="29"/>
                  </a:cubicBezTo>
                  <a:close/>
                  <a:moveTo>
                    <a:pt x="7309" y="29"/>
                  </a:moveTo>
                  <a:cubicBezTo>
                    <a:pt x="7309" y="13"/>
                    <a:pt x="7322" y="0"/>
                    <a:pt x="7338" y="0"/>
                  </a:cubicBezTo>
                  <a:cubicBezTo>
                    <a:pt x="7338" y="0"/>
                    <a:pt x="7338" y="0"/>
                    <a:pt x="7338" y="0"/>
                  </a:cubicBezTo>
                  <a:cubicBezTo>
                    <a:pt x="7354" y="0"/>
                    <a:pt x="7367" y="13"/>
                    <a:pt x="7367" y="29"/>
                  </a:cubicBezTo>
                  <a:cubicBezTo>
                    <a:pt x="7367" y="29"/>
                    <a:pt x="7367" y="29"/>
                    <a:pt x="7367" y="29"/>
                  </a:cubicBezTo>
                  <a:cubicBezTo>
                    <a:pt x="7367" y="45"/>
                    <a:pt x="7354" y="58"/>
                    <a:pt x="7338" y="58"/>
                  </a:cubicBezTo>
                  <a:cubicBezTo>
                    <a:pt x="7338" y="58"/>
                    <a:pt x="7338" y="58"/>
                    <a:pt x="7338" y="58"/>
                  </a:cubicBezTo>
                  <a:cubicBezTo>
                    <a:pt x="7322" y="58"/>
                    <a:pt x="7309" y="45"/>
                    <a:pt x="7309" y="29"/>
                  </a:cubicBezTo>
                  <a:close/>
                  <a:moveTo>
                    <a:pt x="7135" y="29"/>
                  </a:moveTo>
                  <a:cubicBezTo>
                    <a:pt x="7135" y="13"/>
                    <a:pt x="7148" y="0"/>
                    <a:pt x="7164" y="0"/>
                  </a:cubicBezTo>
                  <a:cubicBezTo>
                    <a:pt x="7164" y="0"/>
                    <a:pt x="7164" y="0"/>
                    <a:pt x="7164" y="0"/>
                  </a:cubicBezTo>
                  <a:cubicBezTo>
                    <a:pt x="7180" y="0"/>
                    <a:pt x="7193" y="13"/>
                    <a:pt x="7193" y="29"/>
                  </a:cubicBezTo>
                  <a:cubicBezTo>
                    <a:pt x="7193" y="29"/>
                    <a:pt x="7193" y="29"/>
                    <a:pt x="7193" y="29"/>
                  </a:cubicBezTo>
                  <a:cubicBezTo>
                    <a:pt x="7193" y="45"/>
                    <a:pt x="7180" y="58"/>
                    <a:pt x="7164" y="58"/>
                  </a:cubicBezTo>
                  <a:cubicBezTo>
                    <a:pt x="7164" y="58"/>
                    <a:pt x="7164" y="58"/>
                    <a:pt x="7164" y="58"/>
                  </a:cubicBezTo>
                  <a:cubicBezTo>
                    <a:pt x="7148" y="58"/>
                    <a:pt x="7135" y="45"/>
                    <a:pt x="7135" y="29"/>
                  </a:cubicBezTo>
                  <a:close/>
                  <a:moveTo>
                    <a:pt x="6961" y="29"/>
                  </a:moveTo>
                  <a:cubicBezTo>
                    <a:pt x="6961" y="13"/>
                    <a:pt x="6974" y="0"/>
                    <a:pt x="6990" y="0"/>
                  </a:cubicBezTo>
                  <a:cubicBezTo>
                    <a:pt x="6990" y="0"/>
                    <a:pt x="6990" y="0"/>
                    <a:pt x="6990" y="0"/>
                  </a:cubicBezTo>
                  <a:cubicBezTo>
                    <a:pt x="7006" y="0"/>
                    <a:pt x="7019" y="13"/>
                    <a:pt x="7019" y="29"/>
                  </a:cubicBezTo>
                  <a:cubicBezTo>
                    <a:pt x="7019" y="29"/>
                    <a:pt x="7019" y="29"/>
                    <a:pt x="7019" y="29"/>
                  </a:cubicBezTo>
                  <a:cubicBezTo>
                    <a:pt x="7019" y="45"/>
                    <a:pt x="7006" y="58"/>
                    <a:pt x="6990" y="58"/>
                  </a:cubicBezTo>
                  <a:cubicBezTo>
                    <a:pt x="6990" y="58"/>
                    <a:pt x="6990" y="58"/>
                    <a:pt x="6990" y="58"/>
                  </a:cubicBezTo>
                  <a:cubicBezTo>
                    <a:pt x="6974" y="58"/>
                    <a:pt x="6961" y="45"/>
                    <a:pt x="6961" y="29"/>
                  </a:cubicBezTo>
                  <a:close/>
                  <a:moveTo>
                    <a:pt x="6787" y="29"/>
                  </a:moveTo>
                  <a:cubicBezTo>
                    <a:pt x="6787" y="13"/>
                    <a:pt x="6800" y="0"/>
                    <a:pt x="6816" y="0"/>
                  </a:cubicBezTo>
                  <a:cubicBezTo>
                    <a:pt x="6816" y="0"/>
                    <a:pt x="6816" y="0"/>
                    <a:pt x="6816" y="0"/>
                  </a:cubicBezTo>
                  <a:cubicBezTo>
                    <a:pt x="6832" y="0"/>
                    <a:pt x="6845" y="13"/>
                    <a:pt x="6845" y="29"/>
                  </a:cubicBezTo>
                  <a:cubicBezTo>
                    <a:pt x="6845" y="29"/>
                    <a:pt x="6845" y="29"/>
                    <a:pt x="6845" y="29"/>
                  </a:cubicBezTo>
                  <a:cubicBezTo>
                    <a:pt x="6845" y="45"/>
                    <a:pt x="6832" y="58"/>
                    <a:pt x="6816" y="58"/>
                  </a:cubicBezTo>
                  <a:cubicBezTo>
                    <a:pt x="6816" y="58"/>
                    <a:pt x="6816" y="58"/>
                    <a:pt x="6816" y="58"/>
                  </a:cubicBezTo>
                  <a:cubicBezTo>
                    <a:pt x="6800" y="58"/>
                    <a:pt x="6787" y="45"/>
                    <a:pt x="6787" y="29"/>
                  </a:cubicBezTo>
                  <a:close/>
                  <a:moveTo>
                    <a:pt x="6613" y="29"/>
                  </a:moveTo>
                  <a:cubicBezTo>
                    <a:pt x="6613" y="13"/>
                    <a:pt x="6626" y="0"/>
                    <a:pt x="6642" y="0"/>
                  </a:cubicBezTo>
                  <a:cubicBezTo>
                    <a:pt x="6642" y="0"/>
                    <a:pt x="6642" y="0"/>
                    <a:pt x="6642" y="0"/>
                  </a:cubicBezTo>
                  <a:cubicBezTo>
                    <a:pt x="6658" y="0"/>
                    <a:pt x="6671" y="13"/>
                    <a:pt x="6671" y="29"/>
                  </a:cubicBezTo>
                  <a:cubicBezTo>
                    <a:pt x="6671" y="29"/>
                    <a:pt x="6671" y="29"/>
                    <a:pt x="6671" y="29"/>
                  </a:cubicBezTo>
                  <a:cubicBezTo>
                    <a:pt x="6671" y="45"/>
                    <a:pt x="6658" y="58"/>
                    <a:pt x="6642" y="58"/>
                  </a:cubicBezTo>
                  <a:cubicBezTo>
                    <a:pt x="6642" y="58"/>
                    <a:pt x="6642" y="58"/>
                    <a:pt x="6642" y="58"/>
                  </a:cubicBezTo>
                  <a:cubicBezTo>
                    <a:pt x="6626" y="58"/>
                    <a:pt x="6613" y="45"/>
                    <a:pt x="6613" y="29"/>
                  </a:cubicBezTo>
                  <a:close/>
                  <a:moveTo>
                    <a:pt x="10790" y="29"/>
                  </a:moveTo>
                  <a:cubicBezTo>
                    <a:pt x="10790" y="13"/>
                    <a:pt x="10803" y="0"/>
                    <a:pt x="10819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10835" y="0"/>
                    <a:pt x="10848" y="13"/>
                    <a:pt x="10848" y="29"/>
                  </a:cubicBezTo>
                  <a:cubicBezTo>
                    <a:pt x="10848" y="29"/>
                    <a:pt x="10848" y="29"/>
                    <a:pt x="10848" y="29"/>
                  </a:cubicBezTo>
                  <a:cubicBezTo>
                    <a:pt x="10848" y="45"/>
                    <a:pt x="10835" y="58"/>
                    <a:pt x="10819" y="58"/>
                  </a:cubicBezTo>
                  <a:cubicBezTo>
                    <a:pt x="10819" y="58"/>
                    <a:pt x="10819" y="58"/>
                    <a:pt x="10819" y="58"/>
                  </a:cubicBezTo>
                  <a:cubicBezTo>
                    <a:pt x="10803" y="58"/>
                    <a:pt x="10790" y="45"/>
                    <a:pt x="10790" y="29"/>
                  </a:cubicBezTo>
                  <a:close/>
                  <a:moveTo>
                    <a:pt x="10616" y="29"/>
                  </a:moveTo>
                  <a:cubicBezTo>
                    <a:pt x="10616" y="13"/>
                    <a:pt x="10629" y="0"/>
                    <a:pt x="10645" y="0"/>
                  </a:cubicBezTo>
                  <a:cubicBezTo>
                    <a:pt x="10645" y="0"/>
                    <a:pt x="10645" y="0"/>
                    <a:pt x="10645" y="0"/>
                  </a:cubicBezTo>
                  <a:cubicBezTo>
                    <a:pt x="10661" y="0"/>
                    <a:pt x="10674" y="13"/>
                    <a:pt x="10674" y="29"/>
                  </a:cubicBezTo>
                  <a:cubicBezTo>
                    <a:pt x="10674" y="29"/>
                    <a:pt x="10674" y="29"/>
                    <a:pt x="10674" y="29"/>
                  </a:cubicBezTo>
                  <a:cubicBezTo>
                    <a:pt x="10674" y="45"/>
                    <a:pt x="10661" y="58"/>
                    <a:pt x="10645" y="58"/>
                  </a:cubicBezTo>
                  <a:cubicBezTo>
                    <a:pt x="10645" y="58"/>
                    <a:pt x="10645" y="58"/>
                    <a:pt x="10645" y="58"/>
                  </a:cubicBezTo>
                  <a:cubicBezTo>
                    <a:pt x="10629" y="58"/>
                    <a:pt x="10616" y="45"/>
                    <a:pt x="10616" y="29"/>
                  </a:cubicBezTo>
                  <a:close/>
                  <a:moveTo>
                    <a:pt x="10442" y="29"/>
                  </a:moveTo>
                  <a:cubicBezTo>
                    <a:pt x="10442" y="13"/>
                    <a:pt x="10455" y="0"/>
                    <a:pt x="10471" y="0"/>
                  </a:cubicBezTo>
                  <a:cubicBezTo>
                    <a:pt x="10471" y="0"/>
                    <a:pt x="10471" y="0"/>
                    <a:pt x="10471" y="0"/>
                  </a:cubicBezTo>
                  <a:cubicBezTo>
                    <a:pt x="10487" y="0"/>
                    <a:pt x="10500" y="13"/>
                    <a:pt x="10500" y="29"/>
                  </a:cubicBezTo>
                  <a:cubicBezTo>
                    <a:pt x="10500" y="29"/>
                    <a:pt x="10500" y="29"/>
                    <a:pt x="10500" y="29"/>
                  </a:cubicBezTo>
                  <a:cubicBezTo>
                    <a:pt x="10500" y="45"/>
                    <a:pt x="10487" y="58"/>
                    <a:pt x="10471" y="58"/>
                  </a:cubicBezTo>
                  <a:cubicBezTo>
                    <a:pt x="10471" y="58"/>
                    <a:pt x="10471" y="58"/>
                    <a:pt x="10471" y="58"/>
                  </a:cubicBezTo>
                  <a:cubicBezTo>
                    <a:pt x="10455" y="58"/>
                    <a:pt x="10442" y="45"/>
                    <a:pt x="10442" y="29"/>
                  </a:cubicBezTo>
                  <a:close/>
                  <a:moveTo>
                    <a:pt x="10268" y="29"/>
                  </a:moveTo>
                  <a:cubicBezTo>
                    <a:pt x="10268" y="13"/>
                    <a:pt x="10281" y="0"/>
                    <a:pt x="10297" y="0"/>
                  </a:cubicBezTo>
                  <a:cubicBezTo>
                    <a:pt x="10297" y="0"/>
                    <a:pt x="10297" y="0"/>
                    <a:pt x="10297" y="0"/>
                  </a:cubicBezTo>
                  <a:cubicBezTo>
                    <a:pt x="10313" y="0"/>
                    <a:pt x="10326" y="13"/>
                    <a:pt x="10326" y="29"/>
                  </a:cubicBezTo>
                  <a:cubicBezTo>
                    <a:pt x="10326" y="29"/>
                    <a:pt x="10326" y="29"/>
                    <a:pt x="10326" y="29"/>
                  </a:cubicBezTo>
                  <a:cubicBezTo>
                    <a:pt x="10326" y="45"/>
                    <a:pt x="10313" y="58"/>
                    <a:pt x="10297" y="58"/>
                  </a:cubicBezTo>
                  <a:cubicBezTo>
                    <a:pt x="10297" y="58"/>
                    <a:pt x="10297" y="58"/>
                    <a:pt x="10297" y="58"/>
                  </a:cubicBezTo>
                  <a:cubicBezTo>
                    <a:pt x="10281" y="58"/>
                    <a:pt x="10268" y="45"/>
                    <a:pt x="10268" y="29"/>
                  </a:cubicBezTo>
                  <a:close/>
                  <a:moveTo>
                    <a:pt x="10094" y="29"/>
                  </a:moveTo>
                  <a:cubicBezTo>
                    <a:pt x="10094" y="13"/>
                    <a:pt x="10107" y="0"/>
                    <a:pt x="10123" y="0"/>
                  </a:cubicBezTo>
                  <a:cubicBezTo>
                    <a:pt x="10123" y="0"/>
                    <a:pt x="10123" y="0"/>
                    <a:pt x="10123" y="0"/>
                  </a:cubicBezTo>
                  <a:cubicBezTo>
                    <a:pt x="10139" y="0"/>
                    <a:pt x="10152" y="13"/>
                    <a:pt x="10152" y="29"/>
                  </a:cubicBezTo>
                  <a:cubicBezTo>
                    <a:pt x="10152" y="29"/>
                    <a:pt x="10152" y="29"/>
                    <a:pt x="10152" y="29"/>
                  </a:cubicBezTo>
                  <a:cubicBezTo>
                    <a:pt x="10152" y="45"/>
                    <a:pt x="10139" y="58"/>
                    <a:pt x="10123" y="58"/>
                  </a:cubicBezTo>
                  <a:cubicBezTo>
                    <a:pt x="10123" y="58"/>
                    <a:pt x="10123" y="58"/>
                    <a:pt x="10123" y="58"/>
                  </a:cubicBezTo>
                  <a:cubicBezTo>
                    <a:pt x="10107" y="58"/>
                    <a:pt x="10094" y="45"/>
                    <a:pt x="10094" y="29"/>
                  </a:cubicBezTo>
                  <a:close/>
                  <a:moveTo>
                    <a:pt x="9920" y="29"/>
                  </a:moveTo>
                  <a:cubicBezTo>
                    <a:pt x="9920" y="13"/>
                    <a:pt x="9933" y="0"/>
                    <a:pt x="9949" y="0"/>
                  </a:cubicBezTo>
                  <a:cubicBezTo>
                    <a:pt x="9949" y="0"/>
                    <a:pt x="9949" y="0"/>
                    <a:pt x="9949" y="0"/>
                  </a:cubicBezTo>
                  <a:cubicBezTo>
                    <a:pt x="9965" y="0"/>
                    <a:pt x="9978" y="13"/>
                    <a:pt x="9978" y="29"/>
                  </a:cubicBezTo>
                  <a:cubicBezTo>
                    <a:pt x="9978" y="29"/>
                    <a:pt x="9978" y="29"/>
                    <a:pt x="9978" y="29"/>
                  </a:cubicBezTo>
                  <a:cubicBezTo>
                    <a:pt x="9978" y="45"/>
                    <a:pt x="9965" y="58"/>
                    <a:pt x="9949" y="58"/>
                  </a:cubicBezTo>
                  <a:cubicBezTo>
                    <a:pt x="9949" y="58"/>
                    <a:pt x="9949" y="58"/>
                    <a:pt x="9949" y="58"/>
                  </a:cubicBezTo>
                  <a:cubicBezTo>
                    <a:pt x="9933" y="58"/>
                    <a:pt x="9920" y="45"/>
                    <a:pt x="9920" y="29"/>
                  </a:cubicBezTo>
                  <a:close/>
                  <a:moveTo>
                    <a:pt x="9746" y="29"/>
                  </a:moveTo>
                  <a:cubicBezTo>
                    <a:pt x="9746" y="13"/>
                    <a:pt x="9759" y="0"/>
                    <a:pt x="9775" y="0"/>
                  </a:cubicBezTo>
                  <a:cubicBezTo>
                    <a:pt x="9775" y="0"/>
                    <a:pt x="9775" y="0"/>
                    <a:pt x="9775" y="0"/>
                  </a:cubicBezTo>
                  <a:cubicBezTo>
                    <a:pt x="9791" y="0"/>
                    <a:pt x="9804" y="13"/>
                    <a:pt x="9804" y="29"/>
                  </a:cubicBezTo>
                  <a:cubicBezTo>
                    <a:pt x="9804" y="29"/>
                    <a:pt x="9804" y="29"/>
                    <a:pt x="9804" y="29"/>
                  </a:cubicBezTo>
                  <a:cubicBezTo>
                    <a:pt x="9804" y="45"/>
                    <a:pt x="9791" y="58"/>
                    <a:pt x="9775" y="58"/>
                  </a:cubicBezTo>
                  <a:cubicBezTo>
                    <a:pt x="9775" y="58"/>
                    <a:pt x="9775" y="58"/>
                    <a:pt x="9775" y="58"/>
                  </a:cubicBezTo>
                  <a:cubicBezTo>
                    <a:pt x="9759" y="58"/>
                    <a:pt x="9746" y="45"/>
                    <a:pt x="9746" y="29"/>
                  </a:cubicBezTo>
                  <a:close/>
                  <a:moveTo>
                    <a:pt x="9572" y="29"/>
                  </a:moveTo>
                  <a:cubicBezTo>
                    <a:pt x="9572" y="13"/>
                    <a:pt x="9585" y="0"/>
                    <a:pt x="9601" y="0"/>
                  </a:cubicBezTo>
                  <a:cubicBezTo>
                    <a:pt x="9601" y="0"/>
                    <a:pt x="9601" y="0"/>
                    <a:pt x="9601" y="0"/>
                  </a:cubicBezTo>
                  <a:cubicBezTo>
                    <a:pt x="9617" y="0"/>
                    <a:pt x="9630" y="13"/>
                    <a:pt x="9630" y="29"/>
                  </a:cubicBezTo>
                  <a:cubicBezTo>
                    <a:pt x="9630" y="29"/>
                    <a:pt x="9630" y="29"/>
                    <a:pt x="9630" y="29"/>
                  </a:cubicBezTo>
                  <a:cubicBezTo>
                    <a:pt x="9630" y="45"/>
                    <a:pt x="9617" y="58"/>
                    <a:pt x="9601" y="58"/>
                  </a:cubicBezTo>
                  <a:cubicBezTo>
                    <a:pt x="9601" y="58"/>
                    <a:pt x="9601" y="58"/>
                    <a:pt x="9601" y="58"/>
                  </a:cubicBezTo>
                  <a:cubicBezTo>
                    <a:pt x="9585" y="58"/>
                    <a:pt x="9572" y="45"/>
                    <a:pt x="9572" y="29"/>
                  </a:cubicBezTo>
                  <a:close/>
                  <a:moveTo>
                    <a:pt x="9398" y="29"/>
                  </a:moveTo>
                  <a:cubicBezTo>
                    <a:pt x="9398" y="13"/>
                    <a:pt x="9411" y="0"/>
                    <a:pt x="9427" y="0"/>
                  </a:cubicBezTo>
                  <a:cubicBezTo>
                    <a:pt x="9427" y="0"/>
                    <a:pt x="9427" y="0"/>
                    <a:pt x="9427" y="0"/>
                  </a:cubicBezTo>
                  <a:cubicBezTo>
                    <a:pt x="9443" y="0"/>
                    <a:pt x="9456" y="13"/>
                    <a:pt x="9456" y="29"/>
                  </a:cubicBezTo>
                  <a:cubicBezTo>
                    <a:pt x="9456" y="29"/>
                    <a:pt x="9456" y="29"/>
                    <a:pt x="9456" y="29"/>
                  </a:cubicBezTo>
                  <a:cubicBezTo>
                    <a:pt x="9456" y="45"/>
                    <a:pt x="9443" y="58"/>
                    <a:pt x="9427" y="58"/>
                  </a:cubicBezTo>
                  <a:cubicBezTo>
                    <a:pt x="9427" y="58"/>
                    <a:pt x="9427" y="58"/>
                    <a:pt x="9427" y="58"/>
                  </a:cubicBezTo>
                  <a:cubicBezTo>
                    <a:pt x="9411" y="58"/>
                    <a:pt x="9398" y="45"/>
                    <a:pt x="9398" y="29"/>
                  </a:cubicBezTo>
                  <a:close/>
                  <a:moveTo>
                    <a:pt x="9224" y="29"/>
                  </a:moveTo>
                  <a:cubicBezTo>
                    <a:pt x="9224" y="13"/>
                    <a:pt x="9237" y="0"/>
                    <a:pt x="9253" y="0"/>
                  </a:cubicBezTo>
                  <a:cubicBezTo>
                    <a:pt x="9253" y="0"/>
                    <a:pt x="9253" y="0"/>
                    <a:pt x="9253" y="0"/>
                  </a:cubicBezTo>
                  <a:cubicBezTo>
                    <a:pt x="9269" y="0"/>
                    <a:pt x="9282" y="13"/>
                    <a:pt x="9282" y="29"/>
                  </a:cubicBezTo>
                  <a:cubicBezTo>
                    <a:pt x="9282" y="29"/>
                    <a:pt x="9282" y="29"/>
                    <a:pt x="9282" y="29"/>
                  </a:cubicBezTo>
                  <a:cubicBezTo>
                    <a:pt x="9282" y="45"/>
                    <a:pt x="9269" y="58"/>
                    <a:pt x="9253" y="58"/>
                  </a:cubicBezTo>
                  <a:cubicBezTo>
                    <a:pt x="9253" y="58"/>
                    <a:pt x="9253" y="58"/>
                    <a:pt x="9253" y="58"/>
                  </a:cubicBezTo>
                  <a:cubicBezTo>
                    <a:pt x="9237" y="58"/>
                    <a:pt x="9224" y="45"/>
                    <a:pt x="9224" y="29"/>
                  </a:cubicBezTo>
                  <a:close/>
                  <a:moveTo>
                    <a:pt x="9050" y="29"/>
                  </a:moveTo>
                  <a:cubicBezTo>
                    <a:pt x="9050" y="13"/>
                    <a:pt x="9062" y="0"/>
                    <a:pt x="9079" y="0"/>
                  </a:cubicBezTo>
                  <a:cubicBezTo>
                    <a:pt x="9079" y="0"/>
                    <a:pt x="9079" y="0"/>
                    <a:pt x="9079" y="0"/>
                  </a:cubicBezTo>
                  <a:cubicBezTo>
                    <a:pt x="9095" y="0"/>
                    <a:pt x="9108" y="13"/>
                    <a:pt x="9108" y="29"/>
                  </a:cubicBezTo>
                  <a:cubicBezTo>
                    <a:pt x="9108" y="29"/>
                    <a:pt x="9108" y="29"/>
                    <a:pt x="9108" y="29"/>
                  </a:cubicBezTo>
                  <a:cubicBezTo>
                    <a:pt x="9108" y="45"/>
                    <a:pt x="9095" y="58"/>
                    <a:pt x="9079" y="58"/>
                  </a:cubicBezTo>
                  <a:cubicBezTo>
                    <a:pt x="9079" y="58"/>
                    <a:pt x="9079" y="58"/>
                    <a:pt x="9079" y="58"/>
                  </a:cubicBezTo>
                  <a:cubicBezTo>
                    <a:pt x="9062" y="58"/>
                    <a:pt x="9050" y="45"/>
                    <a:pt x="9050" y="29"/>
                  </a:cubicBezTo>
                  <a:close/>
                  <a:moveTo>
                    <a:pt x="8876" y="29"/>
                  </a:moveTo>
                  <a:cubicBezTo>
                    <a:pt x="8876" y="13"/>
                    <a:pt x="8888" y="0"/>
                    <a:pt x="8905" y="0"/>
                  </a:cubicBezTo>
                  <a:cubicBezTo>
                    <a:pt x="8905" y="0"/>
                    <a:pt x="8905" y="0"/>
                    <a:pt x="8905" y="0"/>
                  </a:cubicBezTo>
                  <a:cubicBezTo>
                    <a:pt x="8921" y="0"/>
                    <a:pt x="8934" y="13"/>
                    <a:pt x="8934" y="29"/>
                  </a:cubicBezTo>
                  <a:cubicBezTo>
                    <a:pt x="8934" y="29"/>
                    <a:pt x="8934" y="29"/>
                    <a:pt x="8934" y="29"/>
                  </a:cubicBezTo>
                  <a:cubicBezTo>
                    <a:pt x="8934" y="45"/>
                    <a:pt x="8921" y="58"/>
                    <a:pt x="8905" y="58"/>
                  </a:cubicBezTo>
                  <a:cubicBezTo>
                    <a:pt x="8905" y="58"/>
                    <a:pt x="8905" y="58"/>
                    <a:pt x="8905" y="58"/>
                  </a:cubicBezTo>
                  <a:cubicBezTo>
                    <a:pt x="8888" y="58"/>
                    <a:pt x="8876" y="45"/>
                    <a:pt x="8876" y="29"/>
                  </a:cubicBezTo>
                  <a:close/>
                  <a:moveTo>
                    <a:pt x="13052" y="29"/>
                  </a:moveTo>
                  <a:cubicBezTo>
                    <a:pt x="13052" y="13"/>
                    <a:pt x="13066" y="0"/>
                    <a:pt x="13082" y="0"/>
                  </a:cubicBezTo>
                  <a:cubicBezTo>
                    <a:pt x="13082" y="0"/>
                    <a:pt x="13082" y="0"/>
                    <a:pt x="13082" y="0"/>
                  </a:cubicBezTo>
                  <a:cubicBezTo>
                    <a:pt x="13098" y="0"/>
                    <a:pt x="13111" y="13"/>
                    <a:pt x="13111" y="29"/>
                  </a:cubicBezTo>
                  <a:cubicBezTo>
                    <a:pt x="13111" y="29"/>
                    <a:pt x="13111" y="29"/>
                    <a:pt x="13111" y="29"/>
                  </a:cubicBezTo>
                  <a:cubicBezTo>
                    <a:pt x="13111" y="45"/>
                    <a:pt x="13098" y="58"/>
                    <a:pt x="13082" y="58"/>
                  </a:cubicBezTo>
                  <a:cubicBezTo>
                    <a:pt x="13082" y="58"/>
                    <a:pt x="13082" y="58"/>
                    <a:pt x="13082" y="58"/>
                  </a:cubicBezTo>
                  <a:cubicBezTo>
                    <a:pt x="13066" y="58"/>
                    <a:pt x="13052" y="45"/>
                    <a:pt x="13052" y="29"/>
                  </a:cubicBezTo>
                  <a:close/>
                  <a:moveTo>
                    <a:pt x="12878" y="29"/>
                  </a:moveTo>
                  <a:cubicBezTo>
                    <a:pt x="12878" y="13"/>
                    <a:pt x="12892" y="0"/>
                    <a:pt x="12908" y="0"/>
                  </a:cubicBezTo>
                  <a:cubicBezTo>
                    <a:pt x="12908" y="0"/>
                    <a:pt x="12908" y="0"/>
                    <a:pt x="12908" y="0"/>
                  </a:cubicBezTo>
                  <a:cubicBezTo>
                    <a:pt x="12924" y="0"/>
                    <a:pt x="12937" y="13"/>
                    <a:pt x="12937" y="29"/>
                  </a:cubicBezTo>
                  <a:cubicBezTo>
                    <a:pt x="12937" y="29"/>
                    <a:pt x="12937" y="29"/>
                    <a:pt x="12937" y="29"/>
                  </a:cubicBezTo>
                  <a:cubicBezTo>
                    <a:pt x="12937" y="45"/>
                    <a:pt x="12924" y="58"/>
                    <a:pt x="12908" y="58"/>
                  </a:cubicBezTo>
                  <a:cubicBezTo>
                    <a:pt x="12908" y="58"/>
                    <a:pt x="12908" y="58"/>
                    <a:pt x="12908" y="58"/>
                  </a:cubicBezTo>
                  <a:cubicBezTo>
                    <a:pt x="12892" y="58"/>
                    <a:pt x="12878" y="45"/>
                    <a:pt x="12878" y="29"/>
                  </a:cubicBezTo>
                  <a:close/>
                  <a:moveTo>
                    <a:pt x="12704" y="29"/>
                  </a:moveTo>
                  <a:cubicBezTo>
                    <a:pt x="12704" y="13"/>
                    <a:pt x="12717" y="0"/>
                    <a:pt x="12734" y="0"/>
                  </a:cubicBezTo>
                  <a:cubicBezTo>
                    <a:pt x="12734" y="0"/>
                    <a:pt x="12734" y="0"/>
                    <a:pt x="12734" y="0"/>
                  </a:cubicBezTo>
                  <a:cubicBezTo>
                    <a:pt x="12750" y="0"/>
                    <a:pt x="12762" y="13"/>
                    <a:pt x="12762" y="29"/>
                  </a:cubicBezTo>
                  <a:cubicBezTo>
                    <a:pt x="12762" y="29"/>
                    <a:pt x="12762" y="29"/>
                    <a:pt x="12762" y="29"/>
                  </a:cubicBezTo>
                  <a:cubicBezTo>
                    <a:pt x="12762" y="45"/>
                    <a:pt x="12750" y="58"/>
                    <a:pt x="12734" y="58"/>
                  </a:cubicBezTo>
                  <a:cubicBezTo>
                    <a:pt x="12734" y="58"/>
                    <a:pt x="12734" y="58"/>
                    <a:pt x="12734" y="58"/>
                  </a:cubicBezTo>
                  <a:cubicBezTo>
                    <a:pt x="12717" y="58"/>
                    <a:pt x="12704" y="45"/>
                    <a:pt x="12704" y="29"/>
                  </a:cubicBezTo>
                  <a:close/>
                  <a:moveTo>
                    <a:pt x="12530" y="29"/>
                  </a:moveTo>
                  <a:cubicBezTo>
                    <a:pt x="12530" y="13"/>
                    <a:pt x="12544" y="0"/>
                    <a:pt x="12560" y="0"/>
                  </a:cubicBezTo>
                  <a:cubicBezTo>
                    <a:pt x="12560" y="0"/>
                    <a:pt x="12560" y="0"/>
                    <a:pt x="12560" y="0"/>
                  </a:cubicBezTo>
                  <a:cubicBezTo>
                    <a:pt x="12576" y="0"/>
                    <a:pt x="12588" y="13"/>
                    <a:pt x="12588" y="29"/>
                  </a:cubicBezTo>
                  <a:cubicBezTo>
                    <a:pt x="12588" y="29"/>
                    <a:pt x="12588" y="29"/>
                    <a:pt x="12588" y="29"/>
                  </a:cubicBezTo>
                  <a:cubicBezTo>
                    <a:pt x="12588" y="45"/>
                    <a:pt x="12576" y="58"/>
                    <a:pt x="12560" y="58"/>
                  </a:cubicBezTo>
                  <a:cubicBezTo>
                    <a:pt x="12560" y="58"/>
                    <a:pt x="12560" y="58"/>
                    <a:pt x="12560" y="58"/>
                  </a:cubicBezTo>
                  <a:cubicBezTo>
                    <a:pt x="12544" y="58"/>
                    <a:pt x="12530" y="45"/>
                    <a:pt x="12530" y="29"/>
                  </a:cubicBezTo>
                  <a:close/>
                  <a:moveTo>
                    <a:pt x="12356" y="29"/>
                  </a:moveTo>
                  <a:cubicBezTo>
                    <a:pt x="12356" y="13"/>
                    <a:pt x="12369" y="0"/>
                    <a:pt x="12386" y="0"/>
                  </a:cubicBezTo>
                  <a:cubicBezTo>
                    <a:pt x="12386" y="0"/>
                    <a:pt x="12386" y="0"/>
                    <a:pt x="12386" y="0"/>
                  </a:cubicBezTo>
                  <a:cubicBezTo>
                    <a:pt x="12402" y="0"/>
                    <a:pt x="12414" y="13"/>
                    <a:pt x="12414" y="29"/>
                  </a:cubicBezTo>
                  <a:cubicBezTo>
                    <a:pt x="12414" y="29"/>
                    <a:pt x="12414" y="29"/>
                    <a:pt x="12414" y="29"/>
                  </a:cubicBezTo>
                  <a:cubicBezTo>
                    <a:pt x="12414" y="45"/>
                    <a:pt x="12402" y="58"/>
                    <a:pt x="12386" y="58"/>
                  </a:cubicBezTo>
                  <a:cubicBezTo>
                    <a:pt x="12386" y="58"/>
                    <a:pt x="12386" y="58"/>
                    <a:pt x="12386" y="58"/>
                  </a:cubicBezTo>
                  <a:cubicBezTo>
                    <a:pt x="12369" y="58"/>
                    <a:pt x="12356" y="45"/>
                    <a:pt x="12356" y="29"/>
                  </a:cubicBezTo>
                  <a:close/>
                  <a:moveTo>
                    <a:pt x="12182" y="29"/>
                  </a:moveTo>
                  <a:cubicBezTo>
                    <a:pt x="12182" y="13"/>
                    <a:pt x="12195" y="0"/>
                    <a:pt x="12211" y="0"/>
                  </a:cubicBezTo>
                  <a:cubicBezTo>
                    <a:pt x="12211" y="0"/>
                    <a:pt x="12211" y="0"/>
                    <a:pt x="12211" y="0"/>
                  </a:cubicBezTo>
                  <a:cubicBezTo>
                    <a:pt x="12228" y="0"/>
                    <a:pt x="12240" y="13"/>
                    <a:pt x="12240" y="29"/>
                  </a:cubicBezTo>
                  <a:cubicBezTo>
                    <a:pt x="12240" y="29"/>
                    <a:pt x="12240" y="29"/>
                    <a:pt x="12240" y="29"/>
                  </a:cubicBezTo>
                  <a:cubicBezTo>
                    <a:pt x="12240" y="45"/>
                    <a:pt x="12228" y="58"/>
                    <a:pt x="12212" y="58"/>
                  </a:cubicBezTo>
                  <a:cubicBezTo>
                    <a:pt x="12212" y="58"/>
                    <a:pt x="12212" y="58"/>
                    <a:pt x="12212" y="58"/>
                  </a:cubicBezTo>
                  <a:cubicBezTo>
                    <a:pt x="12195" y="58"/>
                    <a:pt x="12182" y="45"/>
                    <a:pt x="12182" y="29"/>
                  </a:cubicBezTo>
                  <a:close/>
                  <a:moveTo>
                    <a:pt x="12008" y="29"/>
                  </a:moveTo>
                  <a:cubicBezTo>
                    <a:pt x="12008" y="13"/>
                    <a:pt x="12021" y="0"/>
                    <a:pt x="12037" y="0"/>
                  </a:cubicBezTo>
                  <a:cubicBezTo>
                    <a:pt x="12037" y="0"/>
                    <a:pt x="12037" y="0"/>
                    <a:pt x="12037" y="0"/>
                  </a:cubicBezTo>
                  <a:cubicBezTo>
                    <a:pt x="12054" y="0"/>
                    <a:pt x="12066" y="13"/>
                    <a:pt x="12066" y="29"/>
                  </a:cubicBezTo>
                  <a:cubicBezTo>
                    <a:pt x="12066" y="29"/>
                    <a:pt x="12066" y="29"/>
                    <a:pt x="12066" y="29"/>
                  </a:cubicBezTo>
                  <a:cubicBezTo>
                    <a:pt x="12066" y="45"/>
                    <a:pt x="12054" y="58"/>
                    <a:pt x="12037" y="58"/>
                  </a:cubicBezTo>
                  <a:cubicBezTo>
                    <a:pt x="12037" y="58"/>
                    <a:pt x="12037" y="58"/>
                    <a:pt x="12037" y="58"/>
                  </a:cubicBezTo>
                  <a:cubicBezTo>
                    <a:pt x="12021" y="58"/>
                    <a:pt x="12008" y="45"/>
                    <a:pt x="12008" y="29"/>
                  </a:cubicBezTo>
                  <a:close/>
                  <a:moveTo>
                    <a:pt x="11834" y="29"/>
                  </a:moveTo>
                  <a:cubicBezTo>
                    <a:pt x="11834" y="13"/>
                    <a:pt x="11847" y="0"/>
                    <a:pt x="11863" y="0"/>
                  </a:cubicBezTo>
                  <a:cubicBezTo>
                    <a:pt x="11863" y="0"/>
                    <a:pt x="11863" y="0"/>
                    <a:pt x="11863" y="0"/>
                  </a:cubicBezTo>
                  <a:cubicBezTo>
                    <a:pt x="11879" y="0"/>
                    <a:pt x="11892" y="13"/>
                    <a:pt x="11892" y="29"/>
                  </a:cubicBezTo>
                  <a:cubicBezTo>
                    <a:pt x="11892" y="29"/>
                    <a:pt x="11892" y="29"/>
                    <a:pt x="11892" y="29"/>
                  </a:cubicBezTo>
                  <a:cubicBezTo>
                    <a:pt x="11892" y="45"/>
                    <a:pt x="11879" y="58"/>
                    <a:pt x="11863" y="58"/>
                  </a:cubicBezTo>
                  <a:cubicBezTo>
                    <a:pt x="11863" y="58"/>
                    <a:pt x="11863" y="58"/>
                    <a:pt x="11863" y="58"/>
                  </a:cubicBezTo>
                  <a:cubicBezTo>
                    <a:pt x="11847" y="58"/>
                    <a:pt x="11834" y="45"/>
                    <a:pt x="11834" y="29"/>
                  </a:cubicBezTo>
                  <a:close/>
                  <a:moveTo>
                    <a:pt x="11660" y="29"/>
                  </a:moveTo>
                  <a:cubicBezTo>
                    <a:pt x="11660" y="13"/>
                    <a:pt x="11673" y="0"/>
                    <a:pt x="11689" y="0"/>
                  </a:cubicBezTo>
                  <a:cubicBezTo>
                    <a:pt x="11689" y="0"/>
                    <a:pt x="11689" y="0"/>
                    <a:pt x="11689" y="0"/>
                  </a:cubicBezTo>
                  <a:cubicBezTo>
                    <a:pt x="11705" y="0"/>
                    <a:pt x="11718" y="13"/>
                    <a:pt x="11718" y="29"/>
                  </a:cubicBezTo>
                  <a:cubicBezTo>
                    <a:pt x="11718" y="29"/>
                    <a:pt x="11718" y="29"/>
                    <a:pt x="11718" y="29"/>
                  </a:cubicBezTo>
                  <a:cubicBezTo>
                    <a:pt x="11718" y="45"/>
                    <a:pt x="11705" y="58"/>
                    <a:pt x="11689" y="58"/>
                  </a:cubicBezTo>
                  <a:cubicBezTo>
                    <a:pt x="11689" y="58"/>
                    <a:pt x="11689" y="58"/>
                    <a:pt x="11689" y="58"/>
                  </a:cubicBezTo>
                  <a:cubicBezTo>
                    <a:pt x="11673" y="58"/>
                    <a:pt x="11660" y="45"/>
                    <a:pt x="11660" y="29"/>
                  </a:cubicBezTo>
                  <a:close/>
                  <a:moveTo>
                    <a:pt x="11486" y="29"/>
                  </a:moveTo>
                  <a:cubicBezTo>
                    <a:pt x="11486" y="13"/>
                    <a:pt x="11499" y="0"/>
                    <a:pt x="11515" y="0"/>
                  </a:cubicBezTo>
                  <a:cubicBezTo>
                    <a:pt x="11515" y="0"/>
                    <a:pt x="11515" y="0"/>
                    <a:pt x="11515" y="0"/>
                  </a:cubicBezTo>
                  <a:cubicBezTo>
                    <a:pt x="11531" y="0"/>
                    <a:pt x="11544" y="13"/>
                    <a:pt x="11544" y="29"/>
                  </a:cubicBezTo>
                  <a:cubicBezTo>
                    <a:pt x="11544" y="29"/>
                    <a:pt x="11544" y="29"/>
                    <a:pt x="11544" y="29"/>
                  </a:cubicBezTo>
                  <a:cubicBezTo>
                    <a:pt x="11544" y="45"/>
                    <a:pt x="11531" y="58"/>
                    <a:pt x="11515" y="58"/>
                  </a:cubicBezTo>
                  <a:cubicBezTo>
                    <a:pt x="11515" y="58"/>
                    <a:pt x="11515" y="58"/>
                    <a:pt x="11515" y="58"/>
                  </a:cubicBezTo>
                  <a:cubicBezTo>
                    <a:pt x="11499" y="58"/>
                    <a:pt x="11486" y="45"/>
                    <a:pt x="11486" y="29"/>
                  </a:cubicBezTo>
                  <a:close/>
                  <a:moveTo>
                    <a:pt x="11312" y="29"/>
                  </a:moveTo>
                  <a:cubicBezTo>
                    <a:pt x="11312" y="13"/>
                    <a:pt x="11325" y="0"/>
                    <a:pt x="11341" y="0"/>
                  </a:cubicBezTo>
                  <a:cubicBezTo>
                    <a:pt x="11341" y="0"/>
                    <a:pt x="11341" y="0"/>
                    <a:pt x="11341" y="0"/>
                  </a:cubicBezTo>
                  <a:cubicBezTo>
                    <a:pt x="11357" y="0"/>
                    <a:pt x="11370" y="13"/>
                    <a:pt x="11370" y="29"/>
                  </a:cubicBezTo>
                  <a:cubicBezTo>
                    <a:pt x="11370" y="29"/>
                    <a:pt x="11370" y="29"/>
                    <a:pt x="11370" y="29"/>
                  </a:cubicBezTo>
                  <a:cubicBezTo>
                    <a:pt x="11370" y="45"/>
                    <a:pt x="11357" y="58"/>
                    <a:pt x="11341" y="58"/>
                  </a:cubicBezTo>
                  <a:cubicBezTo>
                    <a:pt x="11341" y="58"/>
                    <a:pt x="11341" y="58"/>
                    <a:pt x="11341" y="58"/>
                  </a:cubicBezTo>
                  <a:cubicBezTo>
                    <a:pt x="11325" y="58"/>
                    <a:pt x="11312" y="45"/>
                    <a:pt x="11312" y="29"/>
                  </a:cubicBezTo>
                  <a:close/>
                  <a:moveTo>
                    <a:pt x="11138" y="29"/>
                  </a:moveTo>
                  <a:cubicBezTo>
                    <a:pt x="11138" y="13"/>
                    <a:pt x="11151" y="0"/>
                    <a:pt x="11167" y="0"/>
                  </a:cubicBezTo>
                  <a:cubicBezTo>
                    <a:pt x="11167" y="0"/>
                    <a:pt x="11167" y="0"/>
                    <a:pt x="11167" y="0"/>
                  </a:cubicBezTo>
                  <a:cubicBezTo>
                    <a:pt x="11183" y="0"/>
                    <a:pt x="11196" y="13"/>
                    <a:pt x="11196" y="29"/>
                  </a:cubicBezTo>
                  <a:cubicBezTo>
                    <a:pt x="11196" y="29"/>
                    <a:pt x="11196" y="29"/>
                    <a:pt x="11196" y="29"/>
                  </a:cubicBezTo>
                  <a:cubicBezTo>
                    <a:pt x="11196" y="45"/>
                    <a:pt x="11183" y="58"/>
                    <a:pt x="11167" y="58"/>
                  </a:cubicBezTo>
                  <a:cubicBezTo>
                    <a:pt x="11167" y="58"/>
                    <a:pt x="11167" y="58"/>
                    <a:pt x="11167" y="58"/>
                  </a:cubicBezTo>
                  <a:cubicBezTo>
                    <a:pt x="11151" y="58"/>
                    <a:pt x="11138" y="45"/>
                    <a:pt x="11138" y="29"/>
                  </a:cubicBezTo>
                  <a:close/>
                  <a:moveTo>
                    <a:pt x="10964" y="29"/>
                  </a:moveTo>
                  <a:cubicBezTo>
                    <a:pt x="10964" y="13"/>
                    <a:pt x="10977" y="0"/>
                    <a:pt x="10993" y="0"/>
                  </a:cubicBezTo>
                  <a:cubicBezTo>
                    <a:pt x="10993" y="0"/>
                    <a:pt x="10993" y="0"/>
                    <a:pt x="10993" y="0"/>
                  </a:cubicBezTo>
                  <a:cubicBezTo>
                    <a:pt x="11009" y="0"/>
                    <a:pt x="11022" y="13"/>
                    <a:pt x="11022" y="29"/>
                  </a:cubicBezTo>
                  <a:cubicBezTo>
                    <a:pt x="11022" y="29"/>
                    <a:pt x="11022" y="29"/>
                    <a:pt x="11022" y="29"/>
                  </a:cubicBezTo>
                  <a:cubicBezTo>
                    <a:pt x="11022" y="45"/>
                    <a:pt x="11009" y="58"/>
                    <a:pt x="10993" y="58"/>
                  </a:cubicBezTo>
                  <a:cubicBezTo>
                    <a:pt x="10993" y="58"/>
                    <a:pt x="10993" y="58"/>
                    <a:pt x="10993" y="58"/>
                  </a:cubicBezTo>
                  <a:cubicBezTo>
                    <a:pt x="10977" y="58"/>
                    <a:pt x="10964" y="45"/>
                    <a:pt x="10964" y="29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891503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668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0779" y="616128"/>
            <a:ext cx="11340000" cy="486000"/>
          </a:xfrm>
        </p:spPr>
        <p:txBody>
          <a:bodyPr anchor="b" anchorCtr="0">
            <a:normAutofit/>
          </a:bodyPr>
          <a:lstStyle>
            <a:lvl1pPr algn="l">
              <a:lnSpc>
                <a:spcPts val="3827"/>
              </a:lnSpc>
              <a:defRPr sz="35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0778" y="1235246"/>
            <a:ext cx="11340001" cy="486000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sz="3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 hasCustomPrompt="1"/>
          </p:nvPr>
        </p:nvSpPr>
        <p:spPr>
          <a:xfrm>
            <a:off x="430778" y="2694604"/>
            <a:ext cx="3240000" cy="1296000"/>
          </a:xfrm>
        </p:spPr>
        <p:txBody>
          <a:bodyPr>
            <a:normAutofit/>
          </a:bodyPr>
          <a:lstStyle>
            <a:lvl1pPr>
              <a:lnSpc>
                <a:spcPts val="2551"/>
              </a:lnSpc>
              <a:defRPr sz="1400" b="0">
                <a:solidFill>
                  <a:schemeClr val="tx2"/>
                </a:solidFill>
              </a:defRPr>
            </a:lvl1pPr>
            <a:lvl2pPr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tx2"/>
                </a:solidFill>
              </a:defRPr>
            </a:lvl3pPr>
            <a:lvl4pPr>
              <a:defRPr b="0">
                <a:solidFill>
                  <a:schemeClr val="tx2"/>
                </a:solidFill>
              </a:defRPr>
            </a:lvl4pPr>
            <a:lvl5pPr>
              <a:defRPr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Auteur</a:t>
            </a:r>
          </a:p>
          <a:p>
            <a:pPr lvl="0"/>
            <a:r>
              <a:rPr lang="nl-NL" dirty="0"/>
              <a:t>00 maand 0000</a:t>
            </a:r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1"/>
          </p:nvPr>
        </p:nvSpPr>
        <p:spPr bwMode="gray">
          <a:xfrm>
            <a:off x="6260482" y="1972378"/>
            <a:ext cx="3564000" cy="3564000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grpSp>
        <p:nvGrpSpPr>
          <p:cNvPr id="8" name="Group 4"/>
          <p:cNvGrpSpPr>
            <a:grpSpLocks noChangeAspect="1"/>
          </p:cNvGrpSpPr>
          <p:nvPr userDrawn="1"/>
        </p:nvGrpSpPr>
        <p:grpSpPr bwMode="gray">
          <a:xfrm>
            <a:off x="431800" y="331788"/>
            <a:ext cx="11339513" cy="49212"/>
            <a:chOff x="272" y="209"/>
            <a:chExt cx="7143" cy="31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272" y="209"/>
              <a:ext cx="7143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Freeform 5"/>
            <p:cNvSpPr>
              <a:spLocks/>
            </p:cNvSpPr>
            <p:nvPr userDrawn="1"/>
          </p:nvSpPr>
          <p:spPr bwMode="gray">
            <a:xfrm>
              <a:off x="272" y="209"/>
              <a:ext cx="31" cy="32"/>
            </a:xfrm>
            <a:custGeom>
              <a:avLst/>
              <a:gdLst>
                <a:gd name="T0" fmla="*/ 28 w 58"/>
                <a:gd name="T1" fmla="*/ 58 h 58"/>
                <a:gd name="T2" fmla="*/ 18 w 58"/>
                <a:gd name="T3" fmla="*/ 56 h 58"/>
                <a:gd name="T4" fmla="*/ 8 w 58"/>
                <a:gd name="T5" fmla="*/ 50 h 58"/>
                <a:gd name="T6" fmla="*/ 2 w 58"/>
                <a:gd name="T7" fmla="*/ 40 h 58"/>
                <a:gd name="T8" fmla="*/ 0 w 58"/>
                <a:gd name="T9" fmla="*/ 29 h 58"/>
                <a:gd name="T10" fmla="*/ 8 w 58"/>
                <a:gd name="T11" fmla="*/ 9 h 58"/>
                <a:gd name="T12" fmla="*/ 18 w 58"/>
                <a:gd name="T13" fmla="*/ 2 h 58"/>
                <a:gd name="T14" fmla="*/ 40 w 58"/>
                <a:gd name="T15" fmla="*/ 2 h 58"/>
                <a:gd name="T16" fmla="*/ 49 w 58"/>
                <a:gd name="T17" fmla="*/ 9 h 58"/>
                <a:gd name="T18" fmla="*/ 58 w 58"/>
                <a:gd name="T19" fmla="*/ 29 h 58"/>
                <a:gd name="T20" fmla="*/ 56 w 58"/>
                <a:gd name="T21" fmla="*/ 40 h 58"/>
                <a:gd name="T22" fmla="*/ 49 w 58"/>
                <a:gd name="T23" fmla="*/ 50 h 58"/>
                <a:gd name="T24" fmla="*/ 40 w 58"/>
                <a:gd name="T25" fmla="*/ 56 h 58"/>
                <a:gd name="T26" fmla="*/ 28 w 58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28" y="58"/>
                  </a:moveTo>
                  <a:cubicBezTo>
                    <a:pt x="25" y="58"/>
                    <a:pt x="21" y="58"/>
                    <a:pt x="18" y="56"/>
                  </a:cubicBezTo>
                  <a:cubicBezTo>
                    <a:pt x="14" y="55"/>
                    <a:pt x="11" y="52"/>
                    <a:pt x="8" y="50"/>
                  </a:cubicBezTo>
                  <a:cubicBezTo>
                    <a:pt x="5" y="47"/>
                    <a:pt x="3" y="44"/>
                    <a:pt x="2" y="40"/>
                  </a:cubicBezTo>
                  <a:cubicBezTo>
                    <a:pt x="0" y="37"/>
                    <a:pt x="0" y="33"/>
                    <a:pt x="0" y="29"/>
                  </a:cubicBezTo>
                  <a:cubicBezTo>
                    <a:pt x="0" y="22"/>
                    <a:pt x="2" y="14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4" y="0"/>
                    <a:pt x="33" y="0"/>
                    <a:pt x="40" y="2"/>
                  </a:cubicBezTo>
                  <a:cubicBezTo>
                    <a:pt x="43" y="4"/>
                    <a:pt x="46" y="6"/>
                    <a:pt x="49" y="9"/>
                  </a:cubicBezTo>
                  <a:cubicBezTo>
                    <a:pt x="54" y="14"/>
                    <a:pt x="58" y="22"/>
                    <a:pt x="58" y="29"/>
                  </a:cubicBezTo>
                  <a:cubicBezTo>
                    <a:pt x="58" y="33"/>
                    <a:pt x="57" y="37"/>
                    <a:pt x="56" y="40"/>
                  </a:cubicBezTo>
                  <a:cubicBezTo>
                    <a:pt x="54" y="44"/>
                    <a:pt x="52" y="47"/>
                    <a:pt x="49" y="50"/>
                  </a:cubicBezTo>
                  <a:cubicBezTo>
                    <a:pt x="46" y="52"/>
                    <a:pt x="43" y="55"/>
                    <a:pt x="40" y="56"/>
                  </a:cubicBezTo>
                  <a:cubicBezTo>
                    <a:pt x="36" y="58"/>
                    <a:pt x="32" y="58"/>
                    <a:pt x="28" y="58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gray">
            <a:xfrm>
              <a:off x="365" y="209"/>
              <a:ext cx="7050" cy="32"/>
            </a:xfrm>
            <a:custGeom>
              <a:avLst/>
              <a:gdLst>
                <a:gd name="T0" fmla="*/ 1421 w 13111"/>
                <a:gd name="T1" fmla="*/ 0 h 58"/>
                <a:gd name="T2" fmla="*/ 1276 w 13111"/>
                <a:gd name="T3" fmla="*/ 29 h 58"/>
                <a:gd name="T4" fmla="*/ 1073 w 13111"/>
                <a:gd name="T5" fmla="*/ 58 h 58"/>
                <a:gd name="T6" fmla="*/ 870 w 13111"/>
                <a:gd name="T7" fmla="*/ 29 h 58"/>
                <a:gd name="T8" fmla="*/ 551 w 13111"/>
                <a:gd name="T9" fmla="*/ 0 h 58"/>
                <a:gd name="T10" fmla="*/ 406 w 13111"/>
                <a:gd name="T11" fmla="*/ 29 h 58"/>
                <a:gd name="T12" fmla="*/ 203 w 13111"/>
                <a:gd name="T13" fmla="*/ 58 h 58"/>
                <a:gd name="T14" fmla="*/ 0 w 13111"/>
                <a:gd name="T15" fmla="*/ 29 h 58"/>
                <a:gd name="T16" fmla="*/ 3684 w 13111"/>
                <a:gd name="T17" fmla="*/ 0 h 58"/>
                <a:gd name="T18" fmla="*/ 3538 w 13111"/>
                <a:gd name="T19" fmla="*/ 29 h 58"/>
                <a:gd name="T20" fmla="*/ 3336 w 13111"/>
                <a:gd name="T21" fmla="*/ 58 h 58"/>
                <a:gd name="T22" fmla="*/ 3132 w 13111"/>
                <a:gd name="T23" fmla="*/ 29 h 58"/>
                <a:gd name="T24" fmla="*/ 2813 w 13111"/>
                <a:gd name="T25" fmla="*/ 0 h 58"/>
                <a:gd name="T26" fmla="*/ 2668 w 13111"/>
                <a:gd name="T27" fmla="*/ 29 h 58"/>
                <a:gd name="T28" fmla="*/ 2465 w 13111"/>
                <a:gd name="T29" fmla="*/ 58 h 58"/>
                <a:gd name="T30" fmla="*/ 2262 w 13111"/>
                <a:gd name="T31" fmla="*/ 29 h 58"/>
                <a:gd name="T32" fmla="*/ 1943 w 13111"/>
                <a:gd name="T33" fmla="*/ 0 h 58"/>
                <a:gd name="T34" fmla="*/ 1798 w 13111"/>
                <a:gd name="T35" fmla="*/ 29 h 58"/>
                <a:gd name="T36" fmla="*/ 6468 w 13111"/>
                <a:gd name="T37" fmla="*/ 58 h 58"/>
                <a:gd name="T38" fmla="*/ 6265 w 13111"/>
                <a:gd name="T39" fmla="*/ 29 h 58"/>
                <a:gd name="T40" fmla="*/ 5946 w 13111"/>
                <a:gd name="T41" fmla="*/ 0 h 58"/>
                <a:gd name="T42" fmla="*/ 5801 w 13111"/>
                <a:gd name="T43" fmla="*/ 29 h 58"/>
                <a:gd name="T44" fmla="*/ 5598 w 13111"/>
                <a:gd name="T45" fmla="*/ 58 h 58"/>
                <a:gd name="T46" fmla="*/ 5395 w 13111"/>
                <a:gd name="T47" fmla="*/ 29 h 58"/>
                <a:gd name="T48" fmla="*/ 5076 w 13111"/>
                <a:gd name="T49" fmla="*/ 0 h 58"/>
                <a:gd name="T50" fmla="*/ 4931 w 13111"/>
                <a:gd name="T51" fmla="*/ 29 h 58"/>
                <a:gd name="T52" fmla="*/ 4728 w 13111"/>
                <a:gd name="T53" fmla="*/ 58 h 58"/>
                <a:gd name="T54" fmla="*/ 4524 w 13111"/>
                <a:gd name="T55" fmla="*/ 29 h 58"/>
                <a:gd name="T56" fmla="*/ 4206 w 13111"/>
                <a:gd name="T57" fmla="*/ 0 h 58"/>
                <a:gd name="T58" fmla="*/ 4060 w 13111"/>
                <a:gd name="T59" fmla="*/ 29 h 58"/>
                <a:gd name="T60" fmla="*/ 8731 w 13111"/>
                <a:gd name="T61" fmla="*/ 58 h 58"/>
                <a:gd name="T62" fmla="*/ 8528 w 13111"/>
                <a:gd name="T63" fmla="*/ 29 h 58"/>
                <a:gd name="T64" fmla="*/ 8208 w 13111"/>
                <a:gd name="T65" fmla="*/ 0 h 58"/>
                <a:gd name="T66" fmla="*/ 8064 w 13111"/>
                <a:gd name="T67" fmla="*/ 29 h 58"/>
                <a:gd name="T68" fmla="*/ 7860 w 13111"/>
                <a:gd name="T69" fmla="*/ 58 h 58"/>
                <a:gd name="T70" fmla="*/ 7657 w 13111"/>
                <a:gd name="T71" fmla="*/ 29 h 58"/>
                <a:gd name="T72" fmla="*/ 7338 w 13111"/>
                <a:gd name="T73" fmla="*/ 0 h 58"/>
                <a:gd name="T74" fmla="*/ 7193 w 13111"/>
                <a:gd name="T75" fmla="*/ 29 h 58"/>
                <a:gd name="T76" fmla="*/ 6990 w 13111"/>
                <a:gd name="T77" fmla="*/ 58 h 58"/>
                <a:gd name="T78" fmla="*/ 6787 w 13111"/>
                <a:gd name="T79" fmla="*/ 29 h 58"/>
                <a:gd name="T80" fmla="*/ 10819 w 13111"/>
                <a:gd name="T81" fmla="*/ 0 h 58"/>
                <a:gd name="T82" fmla="*/ 10674 w 13111"/>
                <a:gd name="T83" fmla="*/ 29 h 58"/>
                <a:gd name="T84" fmla="*/ 10471 w 13111"/>
                <a:gd name="T85" fmla="*/ 58 h 58"/>
                <a:gd name="T86" fmla="*/ 10268 w 13111"/>
                <a:gd name="T87" fmla="*/ 29 h 58"/>
                <a:gd name="T88" fmla="*/ 9949 w 13111"/>
                <a:gd name="T89" fmla="*/ 0 h 58"/>
                <a:gd name="T90" fmla="*/ 9804 w 13111"/>
                <a:gd name="T91" fmla="*/ 29 h 58"/>
                <a:gd name="T92" fmla="*/ 9601 w 13111"/>
                <a:gd name="T93" fmla="*/ 58 h 58"/>
                <a:gd name="T94" fmla="*/ 9398 w 13111"/>
                <a:gd name="T95" fmla="*/ 29 h 58"/>
                <a:gd name="T96" fmla="*/ 9079 w 13111"/>
                <a:gd name="T97" fmla="*/ 0 h 58"/>
                <a:gd name="T98" fmla="*/ 8934 w 13111"/>
                <a:gd name="T99" fmla="*/ 29 h 58"/>
                <a:gd name="T100" fmla="*/ 13082 w 13111"/>
                <a:gd name="T101" fmla="*/ 58 h 58"/>
                <a:gd name="T102" fmla="*/ 12878 w 13111"/>
                <a:gd name="T103" fmla="*/ 29 h 58"/>
                <a:gd name="T104" fmla="*/ 12560 w 13111"/>
                <a:gd name="T105" fmla="*/ 0 h 58"/>
                <a:gd name="T106" fmla="*/ 12414 w 13111"/>
                <a:gd name="T107" fmla="*/ 29 h 58"/>
                <a:gd name="T108" fmla="*/ 12212 w 13111"/>
                <a:gd name="T109" fmla="*/ 58 h 58"/>
                <a:gd name="T110" fmla="*/ 12008 w 13111"/>
                <a:gd name="T111" fmla="*/ 29 h 58"/>
                <a:gd name="T112" fmla="*/ 11689 w 13111"/>
                <a:gd name="T113" fmla="*/ 0 h 58"/>
                <a:gd name="T114" fmla="*/ 11544 w 13111"/>
                <a:gd name="T115" fmla="*/ 29 h 58"/>
                <a:gd name="T116" fmla="*/ 11341 w 13111"/>
                <a:gd name="T117" fmla="*/ 58 h 58"/>
                <a:gd name="T118" fmla="*/ 11138 w 13111"/>
                <a:gd name="T11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11" h="58">
                  <a:moveTo>
                    <a:pt x="1566" y="29"/>
                  </a:moveTo>
                  <a:cubicBezTo>
                    <a:pt x="1566" y="13"/>
                    <a:pt x="1579" y="0"/>
                    <a:pt x="1595" y="0"/>
                  </a:cubicBezTo>
                  <a:cubicBezTo>
                    <a:pt x="1595" y="0"/>
                    <a:pt x="1595" y="0"/>
                    <a:pt x="1595" y="0"/>
                  </a:cubicBezTo>
                  <a:cubicBezTo>
                    <a:pt x="1611" y="0"/>
                    <a:pt x="1624" y="13"/>
                    <a:pt x="1624" y="29"/>
                  </a:cubicBezTo>
                  <a:cubicBezTo>
                    <a:pt x="1624" y="29"/>
                    <a:pt x="1624" y="29"/>
                    <a:pt x="1624" y="29"/>
                  </a:cubicBezTo>
                  <a:cubicBezTo>
                    <a:pt x="1624" y="45"/>
                    <a:pt x="1611" y="58"/>
                    <a:pt x="1595" y="58"/>
                  </a:cubicBezTo>
                  <a:cubicBezTo>
                    <a:pt x="1595" y="58"/>
                    <a:pt x="1595" y="58"/>
                    <a:pt x="1595" y="58"/>
                  </a:cubicBezTo>
                  <a:cubicBezTo>
                    <a:pt x="1579" y="58"/>
                    <a:pt x="1566" y="45"/>
                    <a:pt x="1566" y="29"/>
                  </a:cubicBezTo>
                  <a:close/>
                  <a:moveTo>
                    <a:pt x="1392" y="29"/>
                  </a:moveTo>
                  <a:cubicBezTo>
                    <a:pt x="1392" y="13"/>
                    <a:pt x="1405" y="0"/>
                    <a:pt x="1421" y="0"/>
                  </a:cubicBezTo>
                  <a:cubicBezTo>
                    <a:pt x="1421" y="0"/>
                    <a:pt x="1421" y="0"/>
                    <a:pt x="1421" y="0"/>
                  </a:cubicBezTo>
                  <a:cubicBezTo>
                    <a:pt x="1437" y="0"/>
                    <a:pt x="1450" y="13"/>
                    <a:pt x="1450" y="29"/>
                  </a:cubicBezTo>
                  <a:cubicBezTo>
                    <a:pt x="1450" y="29"/>
                    <a:pt x="1450" y="29"/>
                    <a:pt x="1450" y="29"/>
                  </a:cubicBezTo>
                  <a:cubicBezTo>
                    <a:pt x="1450" y="45"/>
                    <a:pt x="1437" y="58"/>
                    <a:pt x="1421" y="58"/>
                  </a:cubicBezTo>
                  <a:cubicBezTo>
                    <a:pt x="1421" y="58"/>
                    <a:pt x="1421" y="58"/>
                    <a:pt x="1421" y="58"/>
                  </a:cubicBezTo>
                  <a:cubicBezTo>
                    <a:pt x="1405" y="58"/>
                    <a:pt x="1392" y="45"/>
                    <a:pt x="1392" y="29"/>
                  </a:cubicBezTo>
                  <a:close/>
                  <a:moveTo>
                    <a:pt x="1218" y="29"/>
                  </a:moveTo>
                  <a:cubicBezTo>
                    <a:pt x="1218" y="13"/>
                    <a:pt x="1231" y="0"/>
                    <a:pt x="1247" y="0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1263" y="0"/>
                    <a:pt x="1276" y="13"/>
                    <a:pt x="1276" y="29"/>
                  </a:cubicBezTo>
                  <a:cubicBezTo>
                    <a:pt x="1276" y="29"/>
                    <a:pt x="1276" y="29"/>
                    <a:pt x="1276" y="29"/>
                  </a:cubicBezTo>
                  <a:cubicBezTo>
                    <a:pt x="1276" y="45"/>
                    <a:pt x="1263" y="58"/>
                    <a:pt x="1247" y="58"/>
                  </a:cubicBezTo>
                  <a:cubicBezTo>
                    <a:pt x="1247" y="58"/>
                    <a:pt x="1247" y="58"/>
                    <a:pt x="1247" y="58"/>
                  </a:cubicBezTo>
                  <a:cubicBezTo>
                    <a:pt x="1231" y="58"/>
                    <a:pt x="1218" y="45"/>
                    <a:pt x="1218" y="29"/>
                  </a:cubicBezTo>
                  <a:close/>
                  <a:moveTo>
                    <a:pt x="1044" y="29"/>
                  </a:moveTo>
                  <a:cubicBezTo>
                    <a:pt x="1044" y="13"/>
                    <a:pt x="1057" y="0"/>
                    <a:pt x="1073" y="0"/>
                  </a:cubicBezTo>
                  <a:cubicBezTo>
                    <a:pt x="1073" y="0"/>
                    <a:pt x="1073" y="0"/>
                    <a:pt x="1073" y="0"/>
                  </a:cubicBezTo>
                  <a:cubicBezTo>
                    <a:pt x="1089" y="0"/>
                    <a:pt x="1102" y="13"/>
                    <a:pt x="1102" y="29"/>
                  </a:cubicBezTo>
                  <a:cubicBezTo>
                    <a:pt x="1102" y="29"/>
                    <a:pt x="1102" y="29"/>
                    <a:pt x="1102" y="29"/>
                  </a:cubicBezTo>
                  <a:cubicBezTo>
                    <a:pt x="1102" y="45"/>
                    <a:pt x="1089" y="58"/>
                    <a:pt x="1073" y="58"/>
                  </a:cubicBezTo>
                  <a:cubicBezTo>
                    <a:pt x="1073" y="58"/>
                    <a:pt x="1073" y="58"/>
                    <a:pt x="1073" y="58"/>
                  </a:cubicBezTo>
                  <a:cubicBezTo>
                    <a:pt x="1057" y="58"/>
                    <a:pt x="1044" y="45"/>
                    <a:pt x="1044" y="29"/>
                  </a:cubicBezTo>
                  <a:close/>
                  <a:moveTo>
                    <a:pt x="870" y="29"/>
                  </a:moveTo>
                  <a:cubicBezTo>
                    <a:pt x="870" y="13"/>
                    <a:pt x="883" y="0"/>
                    <a:pt x="899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15" y="0"/>
                    <a:pt x="928" y="13"/>
                    <a:pt x="928" y="29"/>
                  </a:cubicBezTo>
                  <a:cubicBezTo>
                    <a:pt x="928" y="29"/>
                    <a:pt x="928" y="29"/>
                    <a:pt x="928" y="29"/>
                  </a:cubicBezTo>
                  <a:cubicBezTo>
                    <a:pt x="928" y="45"/>
                    <a:pt x="915" y="58"/>
                    <a:pt x="899" y="58"/>
                  </a:cubicBezTo>
                  <a:cubicBezTo>
                    <a:pt x="899" y="58"/>
                    <a:pt x="899" y="58"/>
                    <a:pt x="899" y="58"/>
                  </a:cubicBezTo>
                  <a:cubicBezTo>
                    <a:pt x="883" y="58"/>
                    <a:pt x="870" y="45"/>
                    <a:pt x="870" y="29"/>
                  </a:cubicBezTo>
                  <a:close/>
                  <a:moveTo>
                    <a:pt x="696" y="29"/>
                  </a:moveTo>
                  <a:cubicBezTo>
                    <a:pt x="696" y="13"/>
                    <a:pt x="709" y="0"/>
                    <a:pt x="72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41" y="0"/>
                    <a:pt x="754" y="13"/>
                    <a:pt x="754" y="29"/>
                  </a:cubicBezTo>
                  <a:cubicBezTo>
                    <a:pt x="754" y="29"/>
                    <a:pt x="754" y="29"/>
                    <a:pt x="754" y="29"/>
                  </a:cubicBezTo>
                  <a:cubicBezTo>
                    <a:pt x="754" y="45"/>
                    <a:pt x="741" y="58"/>
                    <a:pt x="725" y="58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709" y="58"/>
                    <a:pt x="696" y="45"/>
                    <a:pt x="696" y="29"/>
                  </a:cubicBezTo>
                  <a:close/>
                  <a:moveTo>
                    <a:pt x="522" y="29"/>
                  </a:moveTo>
                  <a:cubicBezTo>
                    <a:pt x="522" y="13"/>
                    <a:pt x="535" y="0"/>
                    <a:pt x="551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67" y="0"/>
                    <a:pt x="580" y="13"/>
                    <a:pt x="580" y="29"/>
                  </a:cubicBezTo>
                  <a:cubicBezTo>
                    <a:pt x="580" y="29"/>
                    <a:pt x="580" y="29"/>
                    <a:pt x="580" y="29"/>
                  </a:cubicBezTo>
                  <a:cubicBezTo>
                    <a:pt x="580" y="45"/>
                    <a:pt x="567" y="58"/>
                    <a:pt x="551" y="58"/>
                  </a:cubicBezTo>
                  <a:cubicBezTo>
                    <a:pt x="551" y="58"/>
                    <a:pt x="551" y="58"/>
                    <a:pt x="551" y="58"/>
                  </a:cubicBezTo>
                  <a:cubicBezTo>
                    <a:pt x="535" y="58"/>
                    <a:pt x="522" y="45"/>
                    <a:pt x="522" y="29"/>
                  </a:cubicBezTo>
                  <a:close/>
                  <a:moveTo>
                    <a:pt x="348" y="29"/>
                  </a:moveTo>
                  <a:cubicBezTo>
                    <a:pt x="348" y="13"/>
                    <a:pt x="360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93" y="0"/>
                    <a:pt x="406" y="13"/>
                    <a:pt x="406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6" y="45"/>
                    <a:pt x="393" y="58"/>
                    <a:pt x="377" y="58"/>
                  </a:cubicBezTo>
                  <a:cubicBezTo>
                    <a:pt x="377" y="58"/>
                    <a:pt x="377" y="58"/>
                    <a:pt x="377" y="58"/>
                  </a:cubicBezTo>
                  <a:cubicBezTo>
                    <a:pt x="360" y="58"/>
                    <a:pt x="348" y="45"/>
                    <a:pt x="348" y="29"/>
                  </a:cubicBezTo>
                  <a:close/>
                  <a:moveTo>
                    <a:pt x="174" y="29"/>
                  </a:moveTo>
                  <a:cubicBezTo>
                    <a:pt x="174" y="13"/>
                    <a:pt x="186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9" y="0"/>
                    <a:pt x="232" y="13"/>
                    <a:pt x="232" y="29"/>
                  </a:cubicBezTo>
                  <a:cubicBezTo>
                    <a:pt x="232" y="29"/>
                    <a:pt x="232" y="29"/>
                    <a:pt x="232" y="29"/>
                  </a:cubicBezTo>
                  <a:cubicBezTo>
                    <a:pt x="232" y="45"/>
                    <a:pt x="219" y="58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186" y="58"/>
                    <a:pt x="174" y="45"/>
                    <a:pt x="174" y="29"/>
                  </a:cubicBezTo>
                  <a:close/>
                  <a:moveTo>
                    <a:pt x="0" y="29"/>
                  </a:moveTo>
                  <a:cubicBezTo>
                    <a:pt x="0" y="13"/>
                    <a:pt x="12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12" y="58"/>
                    <a:pt x="0" y="45"/>
                    <a:pt x="0" y="29"/>
                  </a:cubicBezTo>
                  <a:close/>
                  <a:moveTo>
                    <a:pt x="3828" y="29"/>
                  </a:moveTo>
                  <a:cubicBezTo>
                    <a:pt x="3828" y="13"/>
                    <a:pt x="3842" y="0"/>
                    <a:pt x="3858" y="0"/>
                  </a:cubicBezTo>
                  <a:cubicBezTo>
                    <a:pt x="3858" y="0"/>
                    <a:pt x="3858" y="0"/>
                    <a:pt x="3858" y="0"/>
                  </a:cubicBezTo>
                  <a:cubicBezTo>
                    <a:pt x="3874" y="0"/>
                    <a:pt x="3886" y="13"/>
                    <a:pt x="3886" y="29"/>
                  </a:cubicBezTo>
                  <a:cubicBezTo>
                    <a:pt x="3886" y="29"/>
                    <a:pt x="3886" y="29"/>
                    <a:pt x="3886" y="29"/>
                  </a:cubicBezTo>
                  <a:cubicBezTo>
                    <a:pt x="3886" y="45"/>
                    <a:pt x="3874" y="58"/>
                    <a:pt x="3858" y="58"/>
                  </a:cubicBezTo>
                  <a:cubicBezTo>
                    <a:pt x="3858" y="58"/>
                    <a:pt x="3858" y="58"/>
                    <a:pt x="3858" y="58"/>
                  </a:cubicBezTo>
                  <a:cubicBezTo>
                    <a:pt x="3842" y="58"/>
                    <a:pt x="3828" y="45"/>
                    <a:pt x="3828" y="29"/>
                  </a:cubicBezTo>
                  <a:close/>
                  <a:moveTo>
                    <a:pt x="3654" y="29"/>
                  </a:moveTo>
                  <a:cubicBezTo>
                    <a:pt x="3654" y="13"/>
                    <a:pt x="3667" y="0"/>
                    <a:pt x="3684" y="0"/>
                  </a:cubicBezTo>
                  <a:cubicBezTo>
                    <a:pt x="3684" y="0"/>
                    <a:pt x="3684" y="0"/>
                    <a:pt x="3684" y="0"/>
                  </a:cubicBezTo>
                  <a:cubicBezTo>
                    <a:pt x="3700" y="0"/>
                    <a:pt x="3712" y="13"/>
                    <a:pt x="3712" y="29"/>
                  </a:cubicBezTo>
                  <a:cubicBezTo>
                    <a:pt x="3712" y="29"/>
                    <a:pt x="3712" y="29"/>
                    <a:pt x="3712" y="29"/>
                  </a:cubicBezTo>
                  <a:cubicBezTo>
                    <a:pt x="3712" y="45"/>
                    <a:pt x="3700" y="58"/>
                    <a:pt x="3684" y="58"/>
                  </a:cubicBezTo>
                  <a:cubicBezTo>
                    <a:pt x="3684" y="58"/>
                    <a:pt x="3684" y="58"/>
                    <a:pt x="3684" y="58"/>
                  </a:cubicBezTo>
                  <a:cubicBezTo>
                    <a:pt x="3667" y="58"/>
                    <a:pt x="3654" y="45"/>
                    <a:pt x="3654" y="29"/>
                  </a:cubicBezTo>
                  <a:close/>
                  <a:moveTo>
                    <a:pt x="3480" y="29"/>
                  </a:moveTo>
                  <a:cubicBezTo>
                    <a:pt x="3480" y="13"/>
                    <a:pt x="3493" y="0"/>
                    <a:pt x="3509" y="0"/>
                  </a:cubicBezTo>
                  <a:cubicBezTo>
                    <a:pt x="3509" y="0"/>
                    <a:pt x="3509" y="0"/>
                    <a:pt x="3509" y="0"/>
                  </a:cubicBezTo>
                  <a:cubicBezTo>
                    <a:pt x="3526" y="0"/>
                    <a:pt x="3538" y="13"/>
                    <a:pt x="3538" y="29"/>
                  </a:cubicBezTo>
                  <a:cubicBezTo>
                    <a:pt x="3538" y="29"/>
                    <a:pt x="3538" y="29"/>
                    <a:pt x="3538" y="29"/>
                  </a:cubicBezTo>
                  <a:cubicBezTo>
                    <a:pt x="3538" y="45"/>
                    <a:pt x="3526" y="58"/>
                    <a:pt x="3509" y="58"/>
                  </a:cubicBezTo>
                  <a:cubicBezTo>
                    <a:pt x="3509" y="58"/>
                    <a:pt x="3509" y="58"/>
                    <a:pt x="3509" y="58"/>
                  </a:cubicBezTo>
                  <a:cubicBezTo>
                    <a:pt x="3493" y="58"/>
                    <a:pt x="3480" y="45"/>
                    <a:pt x="3480" y="29"/>
                  </a:cubicBezTo>
                  <a:close/>
                  <a:moveTo>
                    <a:pt x="3306" y="29"/>
                  </a:moveTo>
                  <a:cubicBezTo>
                    <a:pt x="3306" y="13"/>
                    <a:pt x="3319" y="0"/>
                    <a:pt x="3335" y="0"/>
                  </a:cubicBezTo>
                  <a:cubicBezTo>
                    <a:pt x="3335" y="0"/>
                    <a:pt x="3335" y="0"/>
                    <a:pt x="3335" y="0"/>
                  </a:cubicBezTo>
                  <a:cubicBezTo>
                    <a:pt x="3352" y="0"/>
                    <a:pt x="3364" y="13"/>
                    <a:pt x="3364" y="29"/>
                  </a:cubicBezTo>
                  <a:cubicBezTo>
                    <a:pt x="3364" y="29"/>
                    <a:pt x="3364" y="29"/>
                    <a:pt x="3364" y="29"/>
                  </a:cubicBezTo>
                  <a:cubicBezTo>
                    <a:pt x="3364" y="45"/>
                    <a:pt x="3352" y="58"/>
                    <a:pt x="3336" y="58"/>
                  </a:cubicBezTo>
                  <a:cubicBezTo>
                    <a:pt x="3336" y="58"/>
                    <a:pt x="3336" y="58"/>
                    <a:pt x="3336" y="58"/>
                  </a:cubicBezTo>
                  <a:cubicBezTo>
                    <a:pt x="3319" y="58"/>
                    <a:pt x="3306" y="45"/>
                    <a:pt x="3306" y="29"/>
                  </a:cubicBezTo>
                  <a:close/>
                  <a:moveTo>
                    <a:pt x="3132" y="29"/>
                  </a:moveTo>
                  <a:cubicBezTo>
                    <a:pt x="3132" y="13"/>
                    <a:pt x="3145" y="0"/>
                    <a:pt x="3161" y="0"/>
                  </a:cubicBezTo>
                  <a:cubicBezTo>
                    <a:pt x="3161" y="0"/>
                    <a:pt x="3161" y="0"/>
                    <a:pt x="3161" y="0"/>
                  </a:cubicBezTo>
                  <a:cubicBezTo>
                    <a:pt x="3177" y="0"/>
                    <a:pt x="3190" y="13"/>
                    <a:pt x="3190" y="29"/>
                  </a:cubicBezTo>
                  <a:cubicBezTo>
                    <a:pt x="3190" y="29"/>
                    <a:pt x="3190" y="29"/>
                    <a:pt x="3190" y="29"/>
                  </a:cubicBezTo>
                  <a:cubicBezTo>
                    <a:pt x="3190" y="45"/>
                    <a:pt x="3177" y="58"/>
                    <a:pt x="3161" y="58"/>
                  </a:cubicBezTo>
                  <a:cubicBezTo>
                    <a:pt x="3161" y="58"/>
                    <a:pt x="3161" y="58"/>
                    <a:pt x="3161" y="58"/>
                  </a:cubicBezTo>
                  <a:cubicBezTo>
                    <a:pt x="3145" y="58"/>
                    <a:pt x="3132" y="45"/>
                    <a:pt x="3132" y="29"/>
                  </a:cubicBezTo>
                  <a:close/>
                  <a:moveTo>
                    <a:pt x="2958" y="29"/>
                  </a:moveTo>
                  <a:cubicBezTo>
                    <a:pt x="2958" y="13"/>
                    <a:pt x="2971" y="0"/>
                    <a:pt x="2987" y="0"/>
                  </a:cubicBezTo>
                  <a:cubicBezTo>
                    <a:pt x="2987" y="0"/>
                    <a:pt x="2987" y="0"/>
                    <a:pt x="2987" y="0"/>
                  </a:cubicBezTo>
                  <a:cubicBezTo>
                    <a:pt x="3003" y="0"/>
                    <a:pt x="3016" y="13"/>
                    <a:pt x="3016" y="29"/>
                  </a:cubicBezTo>
                  <a:cubicBezTo>
                    <a:pt x="3016" y="29"/>
                    <a:pt x="3016" y="29"/>
                    <a:pt x="3016" y="29"/>
                  </a:cubicBezTo>
                  <a:cubicBezTo>
                    <a:pt x="3016" y="45"/>
                    <a:pt x="3003" y="58"/>
                    <a:pt x="2987" y="58"/>
                  </a:cubicBezTo>
                  <a:cubicBezTo>
                    <a:pt x="2987" y="58"/>
                    <a:pt x="2987" y="58"/>
                    <a:pt x="2987" y="58"/>
                  </a:cubicBezTo>
                  <a:cubicBezTo>
                    <a:pt x="2971" y="58"/>
                    <a:pt x="2958" y="45"/>
                    <a:pt x="2958" y="29"/>
                  </a:cubicBezTo>
                  <a:close/>
                  <a:moveTo>
                    <a:pt x="2784" y="29"/>
                  </a:moveTo>
                  <a:cubicBezTo>
                    <a:pt x="2784" y="13"/>
                    <a:pt x="2797" y="0"/>
                    <a:pt x="2813" y="0"/>
                  </a:cubicBezTo>
                  <a:cubicBezTo>
                    <a:pt x="2813" y="0"/>
                    <a:pt x="2813" y="0"/>
                    <a:pt x="2813" y="0"/>
                  </a:cubicBezTo>
                  <a:cubicBezTo>
                    <a:pt x="2829" y="0"/>
                    <a:pt x="2842" y="13"/>
                    <a:pt x="2842" y="29"/>
                  </a:cubicBezTo>
                  <a:cubicBezTo>
                    <a:pt x="2842" y="29"/>
                    <a:pt x="2842" y="29"/>
                    <a:pt x="2842" y="29"/>
                  </a:cubicBezTo>
                  <a:cubicBezTo>
                    <a:pt x="2842" y="45"/>
                    <a:pt x="2829" y="58"/>
                    <a:pt x="2813" y="58"/>
                  </a:cubicBezTo>
                  <a:cubicBezTo>
                    <a:pt x="2813" y="58"/>
                    <a:pt x="2813" y="58"/>
                    <a:pt x="2813" y="58"/>
                  </a:cubicBezTo>
                  <a:cubicBezTo>
                    <a:pt x="2797" y="58"/>
                    <a:pt x="2784" y="45"/>
                    <a:pt x="2784" y="29"/>
                  </a:cubicBezTo>
                  <a:close/>
                  <a:moveTo>
                    <a:pt x="2610" y="29"/>
                  </a:moveTo>
                  <a:cubicBezTo>
                    <a:pt x="2610" y="13"/>
                    <a:pt x="2623" y="0"/>
                    <a:pt x="2639" y="0"/>
                  </a:cubicBezTo>
                  <a:cubicBezTo>
                    <a:pt x="2639" y="0"/>
                    <a:pt x="2639" y="0"/>
                    <a:pt x="2639" y="0"/>
                  </a:cubicBezTo>
                  <a:cubicBezTo>
                    <a:pt x="2655" y="0"/>
                    <a:pt x="2668" y="13"/>
                    <a:pt x="2668" y="29"/>
                  </a:cubicBezTo>
                  <a:cubicBezTo>
                    <a:pt x="2668" y="29"/>
                    <a:pt x="2668" y="29"/>
                    <a:pt x="2668" y="29"/>
                  </a:cubicBezTo>
                  <a:cubicBezTo>
                    <a:pt x="2668" y="45"/>
                    <a:pt x="2655" y="58"/>
                    <a:pt x="2639" y="58"/>
                  </a:cubicBezTo>
                  <a:cubicBezTo>
                    <a:pt x="2639" y="58"/>
                    <a:pt x="2639" y="58"/>
                    <a:pt x="2639" y="58"/>
                  </a:cubicBezTo>
                  <a:cubicBezTo>
                    <a:pt x="2623" y="58"/>
                    <a:pt x="2610" y="45"/>
                    <a:pt x="2610" y="29"/>
                  </a:cubicBezTo>
                  <a:close/>
                  <a:moveTo>
                    <a:pt x="2436" y="29"/>
                  </a:moveTo>
                  <a:cubicBezTo>
                    <a:pt x="2436" y="13"/>
                    <a:pt x="2449" y="0"/>
                    <a:pt x="2465" y="0"/>
                  </a:cubicBezTo>
                  <a:cubicBezTo>
                    <a:pt x="2465" y="0"/>
                    <a:pt x="2465" y="0"/>
                    <a:pt x="2465" y="0"/>
                  </a:cubicBezTo>
                  <a:cubicBezTo>
                    <a:pt x="2481" y="0"/>
                    <a:pt x="2494" y="13"/>
                    <a:pt x="2494" y="29"/>
                  </a:cubicBezTo>
                  <a:cubicBezTo>
                    <a:pt x="2494" y="29"/>
                    <a:pt x="2494" y="29"/>
                    <a:pt x="2494" y="29"/>
                  </a:cubicBezTo>
                  <a:cubicBezTo>
                    <a:pt x="2494" y="45"/>
                    <a:pt x="2481" y="58"/>
                    <a:pt x="2465" y="58"/>
                  </a:cubicBezTo>
                  <a:cubicBezTo>
                    <a:pt x="2465" y="58"/>
                    <a:pt x="2465" y="58"/>
                    <a:pt x="2465" y="58"/>
                  </a:cubicBezTo>
                  <a:cubicBezTo>
                    <a:pt x="2449" y="58"/>
                    <a:pt x="2436" y="45"/>
                    <a:pt x="2436" y="29"/>
                  </a:cubicBezTo>
                  <a:close/>
                  <a:moveTo>
                    <a:pt x="2262" y="29"/>
                  </a:moveTo>
                  <a:cubicBezTo>
                    <a:pt x="2262" y="13"/>
                    <a:pt x="2275" y="0"/>
                    <a:pt x="2291" y="0"/>
                  </a:cubicBezTo>
                  <a:cubicBezTo>
                    <a:pt x="2291" y="0"/>
                    <a:pt x="2291" y="0"/>
                    <a:pt x="2291" y="0"/>
                  </a:cubicBezTo>
                  <a:cubicBezTo>
                    <a:pt x="2307" y="0"/>
                    <a:pt x="2320" y="13"/>
                    <a:pt x="2320" y="29"/>
                  </a:cubicBezTo>
                  <a:cubicBezTo>
                    <a:pt x="2320" y="29"/>
                    <a:pt x="2320" y="29"/>
                    <a:pt x="2320" y="29"/>
                  </a:cubicBezTo>
                  <a:cubicBezTo>
                    <a:pt x="2320" y="45"/>
                    <a:pt x="2307" y="58"/>
                    <a:pt x="2291" y="58"/>
                  </a:cubicBezTo>
                  <a:cubicBezTo>
                    <a:pt x="2291" y="58"/>
                    <a:pt x="2291" y="58"/>
                    <a:pt x="2291" y="58"/>
                  </a:cubicBezTo>
                  <a:cubicBezTo>
                    <a:pt x="2275" y="58"/>
                    <a:pt x="2262" y="45"/>
                    <a:pt x="2262" y="29"/>
                  </a:cubicBezTo>
                  <a:close/>
                  <a:moveTo>
                    <a:pt x="2088" y="29"/>
                  </a:moveTo>
                  <a:cubicBezTo>
                    <a:pt x="2088" y="13"/>
                    <a:pt x="2101" y="0"/>
                    <a:pt x="2117" y="0"/>
                  </a:cubicBezTo>
                  <a:cubicBezTo>
                    <a:pt x="2117" y="0"/>
                    <a:pt x="2117" y="0"/>
                    <a:pt x="2117" y="0"/>
                  </a:cubicBezTo>
                  <a:cubicBezTo>
                    <a:pt x="2133" y="0"/>
                    <a:pt x="2146" y="13"/>
                    <a:pt x="2146" y="29"/>
                  </a:cubicBezTo>
                  <a:cubicBezTo>
                    <a:pt x="2146" y="29"/>
                    <a:pt x="2146" y="29"/>
                    <a:pt x="2146" y="29"/>
                  </a:cubicBezTo>
                  <a:cubicBezTo>
                    <a:pt x="2146" y="45"/>
                    <a:pt x="2133" y="58"/>
                    <a:pt x="2117" y="58"/>
                  </a:cubicBezTo>
                  <a:cubicBezTo>
                    <a:pt x="2117" y="58"/>
                    <a:pt x="2117" y="58"/>
                    <a:pt x="2117" y="58"/>
                  </a:cubicBezTo>
                  <a:cubicBezTo>
                    <a:pt x="2101" y="58"/>
                    <a:pt x="2088" y="45"/>
                    <a:pt x="2088" y="29"/>
                  </a:cubicBezTo>
                  <a:close/>
                  <a:moveTo>
                    <a:pt x="1914" y="29"/>
                  </a:moveTo>
                  <a:cubicBezTo>
                    <a:pt x="1914" y="13"/>
                    <a:pt x="1927" y="0"/>
                    <a:pt x="1943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59" y="0"/>
                    <a:pt x="1972" y="13"/>
                    <a:pt x="1972" y="29"/>
                  </a:cubicBezTo>
                  <a:cubicBezTo>
                    <a:pt x="1972" y="29"/>
                    <a:pt x="1972" y="29"/>
                    <a:pt x="1972" y="29"/>
                  </a:cubicBezTo>
                  <a:cubicBezTo>
                    <a:pt x="1972" y="45"/>
                    <a:pt x="1959" y="58"/>
                    <a:pt x="1943" y="58"/>
                  </a:cubicBezTo>
                  <a:cubicBezTo>
                    <a:pt x="1943" y="58"/>
                    <a:pt x="1943" y="58"/>
                    <a:pt x="1943" y="58"/>
                  </a:cubicBezTo>
                  <a:cubicBezTo>
                    <a:pt x="1927" y="58"/>
                    <a:pt x="1914" y="45"/>
                    <a:pt x="1914" y="29"/>
                  </a:cubicBezTo>
                  <a:close/>
                  <a:moveTo>
                    <a:pt x="1740" y="29"/>
                  </a:moveTo>
                  <a:cubicBezTo>
                    <a:pt x="1740" y="13"/>
                    <a:pt x="1753" y="0"/>
                    <a:pt x="1769" y="0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85" y="0"/>
                    <a:pt x="1798" y="13"/>
                    <a:pt x="1798" y="29"/>
                  </a:cubicBezTo>
                  <a:cubicBezTo>
                    <a:pt x="1798" y="29"/>
                    <a:pt x="1798" y="29"/>
                    <a:pt x="1798" y="29"/>
                  </a:cubicBezTo>
                  <a:cubicBezTo>
                    <a:pt x="1798" y="45"/>
                    <a:pt x="1785" y="58"/>
                    <a:pt x="1769" y="58"/>
                  </a:cubicBezTo>
                  <a:cubicBezTo>
                    <a:pt x="1769" y="58"/>
                    <a:pt x="1769" y="58"/>
                    <a:pt x="1769" y="58"/>
                  </a:cubicBezTo>
                  <a:cubicBezTo>
                    <a:pt x="1753" y="58"/>
                    <a:pt x="1740" y="45"/>
                    <a:pt x="1740" y="29"/>
                  </a:cubicBezTo>
                  <a:close/>
                  <a:moveTo>
                    <a:pt x="6439" y="29"/>
                  </a:moveTo>
                  <a:cubicBezTo>
                    <a:pt x="6439" y="13"/>
                    <a:pt x="6452" y="0"/>
                    <a:pt x="6468" y="0"/>
                  </a:cubicBezTo>
                  <a:cubicBezTo>
                    <a:pt x="6468" y="0"/>
                    <a:pt x="6468" y="0"/>
                    <a:pt x="6468" y="0"/>
                  </a:cubicBezTo>
                  <a:cubicBezTo>
                    <a:pt x="6484" y="0"/>
                    <a:pt x="6497" y="13"/>
                    <a:pt x="6497" y="29"/>
                  </a:cubicBezTo>
                  <a:cubicBezTo>
                    <a:pt x="6497" y="29"/>
                    <a:pt x="6497" y="29"/>
                    <a:pt x="6497" y="29"/>
                  </a:cubicBezTo>
                  <a:cubicBezTo>
                    <a:pt x="6497" y="45"/>
                    <a:pt x="6484" y="58"/>
                    <a:pt x="6468" y="58"/>
                  </a:cubicBezTo>
                  <a:cubicBezTo>
                    <a:pt x="6468" y="58"/>
                    <a:pt x="6468" y="58"/>
                    <a:pt x="6468" y="58"/>
                  </a:cubicBezTo>
                  <a:cubicBezTo>
                    <a:pt x="6452" y="58"/>
                    <a:pt x="6439" y="45"/>
                    <a:pt x="6439" y="29"/>
                  </a:cubicBezTo>
                  <a:close/>
                  <a:moveTo>
                    <a:pt x="6265" y="29"/>
                  </a:moveTo>
                  <a:cubicBezTo>
                    <a:pt x="6265" y="13"/>
                    <a:pt x="6278" y="0"/>
                    <a:pt x="6294" y="0"/>
                  </a:cubicBezTo>
                  <a:cubicBezTo>
                    <a:pt x="6294" y="0"/>
                    <a:pt x="6294" y="0"/>
                    <a:pt x="6294" y="0"/>
                  </a:cubicBezTo>
                  <a:cubicBezTo>
                    <a:pt x="6310" y="0"/>
                    <a:pt x="6323" y="13"/>
                    <a:pt x="6323" y="29"/>
                  </a:cubicBezTo>
                  <a:cubicBezTo>
                    <a:pt x="6323" y="29"/>
                    <a:pt x="6323" y="29"/>
                    <a:pt x="6323" y="29"/>
                  </a:cubicBezTo>
                  <a:cubicBezTo>
                    <a:pt x="6323" y="45"/>
                    <a:pt x="6310" y="58"/>
                    <a:pt x="6294" y="58"/>
                  </a:cubicBezTo>
                  <a:cubicBezTo>
                    <a:pt x="6294" y="58"/>
                    <a:pt x="6294" y="58"/>
                    <a:pt x="6294" y="58"/>
                  </a:cubicBezTo>
                  <a:cubicBezTo>
                    <a:pt x="6278" y="58"/>
                    <a:pt x="6265" y="45"/>
                    <a:pt x="6265" y="29"/>
                  </a:cubicBezTo>
                  <a:close/>
                  <a:moveTo>
                    <a:pt x="6091" y="29"/>
                  </a:moveTo>
                  <a:cubicBezTo>
                    <a:pt x="6091" y="13"/>
                    <a:pt x="6104" y="0"/>
                    <a:pt x="6120" y="0"/>
                  </a:cubicBezTo>
                  <a:cubicBezTo>
                    <a:pt x="6120" y="0"/>
                    <a:pt x="6120" y="0"/>
                    <a:pt x="6120" y="0"/>
                  </a:cubicBezTo>
                  <a:cubicBezTo>
                    <a:pt x="6136" y="0"/>
                    <a:pt x="6149" y="13"/>
                    <a:pt x="6149" y="29"/>
                  </a:cubicBezTo>
                  <a:cubicBezTo>
                    <a:pt x="6149" y="29"/>
                    <a:pt x="6149" y="29"/>
                    <a:pt x="6149" y="29"/>
                  </a:cubicBezTo>
                  <a:cubicBezTo>
                    <a:pt x="6149" y="45"/>
                    <a:pt x="6136" y="58"/>
                    <a:pt x="6120" y="58"/>
                  </a:cubicBezTo>
                  <a:cubicBezTo>
                    <a:pt x="6120" y="58"/>
                    <a:pt x="6120" y="58"/>
                    <a:pt x="6120" y="58"/>
                  </a:cubicBezTo>
                  <a:cubicBezTo>
                    <a:pt x="6104" y="58"/>
                    <a:pt x="6091" y="45"/>
                    <a:pt x="6091" y="29"/>
                  </a:cubicBezTo>
                  <a:close/>
                  <a:moveTo>
                    <a:pt x="5917" y="29"/>
                  </a:moveTo>
                  <a:cubicBezTo>
                    <a:pt x="5917" y="13"/>
                    <a:pt x="5930" y="0"/>
                    <a:pt x="5946" y="0"/>
                  </a:cubicBezTo>
                  <a:cubicBezTo>
                    <a:pt x="5946" y="0"/>
                    <a:pt x="5946" y="0"/>
                    <a:pt x="5946" y="0"/>
                  </a:cubicBezTo>
                  <a:cubicBezTo>
                    <a:pt x="5962" y="0"/>
                    <a:pt x="5975" y="13"/>
                    <a:pt x="5975" y="29"/>
                  </a:cubicBezTo>
                  <a:cubicBezTo>
                    <a:pt x="5975" y="29"/>
                    <a:pt x="5975" y="29"/>
                    <a:pt x="5975" y="29"/>
                  </a:cubicBezTo>
                  <a:cubicBezTo>
                    <a:pt x="5975" y="45"/>
                    <a:pt x="5962" y="58"/>
                    <a:pt x="5946" y="58"/>
                  </a:cubicBezTo>
                  <a:cubicBezTo>
                    <a:pt x="5946" y="58"/>
                    <a:pt x="5946" y="58"/>
                    <a:pt x="5946" y="58"/>
                  </a:cubicBezTo>
                  <a:cubicBezTo>
                    <a:pt x="5930" y="58"/>
                    <a:pt x="5917" y="45"/>
                    <a:pt x="5917" y="29"/>
                  </a:cubicBezTo>
                  <a:close/>
                  <a:moveTo>
                    <a:pt x="5743" y="29"/>
                  </a:moveTo>
                  <a:cubicBezTo>
                    <a:pt x="5743" y="13"/>
                    <a:pt x="5756" y="0"/>
                    <a:pt x="5772" y="0"/>
                  </a:cubicBezTo>
                  <a:cubicBezTo>
                    <a:pt x="5772" y="0"/>
                    <a:pt x="5772" y="0"/>
                    <a:pt x="5772" y="0"/>
                  </a:cubicBezTo>
                  <a:cubicBezTo>
                    <a:pt x="5788" y="0"/>
                    <a:pt x="5801" y="13"/>
                    <a:pt x="5801" y="29"/>
                  </a:cubicBezTo>
                  <a:cubicBezTo>
                    <a:pt x="5801" y="29"/>
                    <a:pt x="5801" y="29"/>
                    <a:pt x="5801" y="29"/>
                  </a:cubicBezTo>
                  <a:cubicBezTo>
                    <a:pt x="5801" y="45"/>
                    <a:pt x="5788" y="58"/>
                    <a:pt x="5772" y="58"/>
                  </a:cubicBezTo>
                  <a:cubicBezTo>
                    <a:pt x="5772" y="58"/>
                    <a:pt x="5772" y="58"/>
                    <a:pt x="5772" y="58"/>
                  </a:cubicBezTo>
                  <a:cubicBezTo>
                    <a:pt x="5756" y="58"/>
                    <a:pt x="5743" y="45"/>
                    <a:pt x="5743" y="29"/>
                  </a:cubicBezTo>
                  <a:close/>
                  <a:moveTo>
                    <a:pt x="5569" y="29"/>
                  </a:moveTo>
                  <a:cubicBezTo>
                    <a:pt x="5569" y="13"/>
                    <a:pt x="5582" y="0"/>
                    <a:pt x="5598" y="0"/>
                  </a:cubicBezTo>
                  <a:cubicBezTo>
                    <a:pt x="5598" y="0"/>
                    <a:pt x="5598" y="0"/>
                    <a:pt x="5598" y="0"/>
                  </a:cubicBezTo>
                  <a:cubicBezTo>
                    <a:pt x="5614" y="0"/>
                    <a:pt x="5627" y="13"/>
                    <a:pt x="5627" y="29"/>
                  </a:cubicBezTo>
                  <a:cubicBezTo>
                    <a:pt x="5627" y="29"/>
                    <a:pt x="5627" y="29"/>
                    <a:pt x="5627" y="29"/>
                  </a:cubicBezTo>
                  <a:cubicBezTo>
                    <a:pt x="5627" y="45"/>
                    <a:pt x="5614" y="58"/>
                    <a:pt x="5598" y="58"/>
                  </a:cubicBezTo>
                  <a:cubicBezTo>
                    <a:pt x="5598" y="58"/>
                    <a:pt x="5598" y="58"/>
                    <a:pt x="5598" y="58"/>
                  </a:cubicBezTo>
                  <a:cubicBezTo>
                    <a:pt x="5582" y="58"/>
                    <a:pt x="5569" y="45"/>
                    <a:pt x="5569" y="29"/>
                  </a:cubicBezTo>
                  <a:close/>
                  <a:moveTo>
                    <a:pt x="5395" y="29"/>
                  </a:moveTo>
                  <a:cubicBezTo>
                    <a:pt x="5395" y="13"/>
                    <a:pt x="5408" y="0"/>
                    <a:pt x="5424" y="0"/>
                  </a:cubicBezTo>
                  <a:cubicBezTo>
                    <a:pt x="5424" y="0"/>
                    <a:pt x="5424" y="0"/>
                    <a:pt x="5424" y="0"/>
                  </a:cubicBezTo>
                  <a:cubicBezTo>
                    <a:pt x="5440" y="0"/>
                    <a:pt x="5453" y="13"/>
                    <a:pt x="5453" y="29"/>
                  </a:cubicBezTo>
                  <a:cubicBezTo>
                    <a:pt x="5453" y="29"/>
                    <a:pt x="5453" y="29"/>
                    <a:pt x="5453" y="29"/>
                  </a:cubicBezTo>
                  <a:cubicBezTo>
                    <a:pt x="5453" y="45"/>
                    <a:pt x="5440" y="58"/>
                    <a:pt x="5424" y="58"/>
                  </a:cubicBezTo>
                  <a:cubicBezTo>
                    <a:pt x="5424" y="58"/>
                    <a:pt x="5424" y="58"/>
                    <a:pt x="5424" y="58"/>
                  </a:cubicBezTo>
                  <a:cubicBezTo>
                    <a:pt x="5408" y="58"/>
                    <a:pt x="5395" y="45"/>
                    <a:pt x="5395" y="29"/>
                  </a:cubicBezTo>
                  <a:close/>
                  <a:moveTo>
                    <a:pt x="5221" y="29"/>
                  </a:moveTo>
                  <a:cubicBezTo>
                    <a:pt x="5221" y="13"/>
                    <a:pt x="5234" y="0"/>
                    <a:pt x="5250" y="0"/>
                  </a:cubicBezTo>
                  <a:cubicBezTo>
                    <a:pt x="5250" y="0"/>
                    <a:pt x="5250" y="0"/>
                    <a:pt x="5250" y="0"/>
                  </a:cubicBezTo>
                  <a:cubicBezTo>
                    <a:pt x="5266" y="0"/>
                    <a:pt x="5279" y="13"/>
                    <a:pt x="5279" y="29"/>
                  </a:cubicBezTo>
                  <a:cubicBezTo>
                    <a:pt x="5279" y="29"/>
                    <a:pt x="5279" y="29"/>
                    <a:pt x="5279" y="29"/>
                  </a:cubicBezTo>
                  <a:cubicBezTo>
                    <a:pt x="5279" y="45"/>
                    <a:pt x="5266" y="58"/>
                    <a:pt x="5250" y="58"/>
                  </a:cubicBezTo>
                  <a:cubicBezTo>
                    <a:pt x="5250" y="58"/>
                    <a:pt x="5250" y="58"/>
                    <a:pt x="5250" y="58"/>
                  </a:cubicBezTo>
                  <a:cubicBezTo>
                    <a:pt x="5234" y="58"/>
                    <a:pt x="5221" y="45"/>
                    <a:pt x="5221" y="29"/>
                  </a:cubicBezTo>
                  <a:close/>
                  <a:moveTo>
                    <a:pt x="5047" y="29"/>
                  </a:moveTo>
                  <a:cubicBezTo>
                    <a:pt x="5047" y="13"/>
                    <a:pt x="5060" y="0"/>
                    <a:pt x="5076" y="0"/>
                  </a:cubicBezTo>
                  <a:cubicBezTo>
                    <a:pt x="5076" y="0"/>
                    <a:pt x="5076" y="0"/>
                    <a:pt x="5076" y="0"/>
                  </a:cubicBezTo>
                  <a:cubicBezTo>
                    <a:pt x="5092" y="0"/>
                    <a:pt x="5105" y="13"/>
                    <a:pt x="5105" y="29"/>
                  </a:cubicBezTo>
                  <a:cubicBezTo>
                    <a:pt x="5105" y="29"/>
                    <a:pt x="5105" y="29"/>
                    <a:pt x="5105" y="29"/>
                  </a:cubicBezTo>
                  <a:cubicBezTo>
                    <a:pt x="5105" y="45"/>
                    <a:pt x="5092" y="58"/>
                    <a:pt x="5076" y="58"/>
                  </a:cubicBezTo>
                  <a:cubicBezTo>
                    <a:pt x="5076" y="58"/>
                    <a:pt x="5076" y="58"/>
                    <a:pt x="5076" y="58"/>
                  </a:cubicBezTo>
                  <a:cubicBezTo>
                    <a:pt x="5060" y="58"/>
                    <a:pt x="5047" y="45"/>
                    <a:pt x="5047" y="29"/>
                  </a:cubicBezTo>
                  <a:close/>
                  <a:moveTo>
                    <a:pt x="4873" y="29"/>
                  </a:moveTo>
                  <a:cubicBezTo>
                    <a:pt x="4873" y="13"/>
                    <a:pt x="4886" y="0"/>
                    <a:pt x="4902" y="0"/>
                  </a:cubicBezTo>
                  <a:cubicBezTo>
                    <a:pt x="4902" y="0"/>
                    <a:pt x="4902" y="0"/>
                    <a:pt x="4902" y="0"/>
                  </a:cubicBezTo>
                  <a:cubicBezTo>
                    <a:pt x="4918" y="0"/>
                    <a:pt x="4931" y="13"/>
                    <a:pt x="4931" y="29"/>
                  </a:cubicBezTo>
                  <a:cubicBezTo>
                    <a:pt x="4931" y="29"/>
                    <a:pt x="4931" y="29"/>
                    <a:pt x="4931" y="29"/>
                  </a:cubicBezTo>
                  <a:cubicBezTo>
                    <a:pt x="4931" y="45"/>
                    <a:pt x="4918" y="58"/>
                    <a:pt x="4902" y="58"/>
                  </a:cubicBezTo>
                  <a:cubicBezTo>
                    <a:pt x="4902" y="58"/>
                    <a:pt x="4902" y="58"/>
                    <a:pt x="4902" y="58"/>
                  </a:cubicBezTo>
                  <a:cubicBezTo>
                    <a:pt x="4886" y="58"/>
                    <a:pt x="4873" y="45"/>
                    <a:pt x="4873" y="29"/>
                  </a:cubicBezTo>
                  <a:close/>
                  <a:moveTo>
                    <a:pt x="4698" y="29"/>
                  </a:moveTo>
                  <a:cubicBezTo>
                    <a:pt x="4698" y="13"/>
                    <a:pt x="4712" y="0"/>
                    <a:pt x="4728" y="0"/>
                  </a:cubicBezTo>
                  <a:cubicBezTo>
                    <a:pt x="4728" y="0"/>
                    <a:pt x="4728" y="0"/>
                    <a:pt x="4728" y="0"/>
                  </a:cubicBezTo>
                  <a:cubicBezTo>
                    <a:pt x="4744" y="0"/>
                    <a:pt x="4757" y="13"/>
                    <a:pt x="4757" y="29"/>
                  </a:cubicBezTo>
                  <a:cubicBezTo>
                    <a:pt x="4757" y="29"/>
                    <a:pt x="4757" y="29"/>
                    <a:pt x="4757" y="29"/>
                  </a:cubicBezTo>
                  <a:cubicBezTo>
                    <a:pt x="4757" y="45"/>
                    <a:pt x="4744" y="58"/>
                    <a:pt x="4728" y="58"/>
                  </a:cubicBezTo>
                  <a:cubicBezTo>
                    <a:pt x="4728" y="58"/>
                    <a:pt x="4728" y="58"/>
                    <a:pt x="4728" y="58"/>
                  </a:cubicBezTo>
                  <a:cubicBezTo>
                    <a:pt x="4712" y="58"/>
                    <a:pt x="4698" y="45"/>
                    <a:pt x="4698" y="29"/>
                  </a:cubicBezTo>
                  <a:close/>
                  <a:moveTo>
                    <a:pt x="4524" y="29"/>
                  </a:moveTo>
                  <a:cubicBezTo>
                    <a:pt x="4524" y="13"/>
                    <a:pt x="4538" y="0"/>
                    <a:pt x="4554" y="0"/>
                  </a:cubicBezTo>
                  <a:cubicBezTo>
                    <a:pt x="4554" y="0"/>
                    <a:pt x="4554" y="0"/>
                    <a:pt x="4554" y="0"/>
                  </a:cubicBezTo>
                  <a:cubicBezTo>
                    <a:pt x="4570" y="0"/>
                    <a:pt x="4583" y="13"/>
                    <a:pt x="4583" y="29"/>
                  </a:cubicBezTo>
                  <a:cubicBezTo>
                    <a:pt x="4583" y="29"/>
                    <a:pt x="4583" y="29"/>
                    <a:pt x="4583" y="29"/>
                  </a:cubicBezTo>
                  <a:cubicBezTo>
                    <a:pt x="4583" y="45"/>
                    <a:pt x="4570" y="58"/>
                    <a:pt x="4554" y="58"/>
                  </a:cubicBezTo>
                  <a:cubicBezTo>
                    <a:pt x="4554" y="58"/>
                    <a:pt x="4554" y="58"/>
                    <a:pt x="4554" y="58"/>
                  </a:cubicBezTo>
                  <a:cubicBezTo>
                    <a:pt x="4538" y="58"/>
                    <a:pt x="4524" y="45"/>
                    <a:pt x="4524" y="29"/>
                  </a:cubicBezTo>
                  <a:close/>
                  <a:moveTo>
                    <a:pt x="4350" y="29"/>
                  </a:moveTo>
                  <a:cubicBezTo>
                    <a:pt x="4350" y="13"/>
                    <a:pt x="4364" y="0"/>
                    <a:pt x="4380" y="0"/>
                  </a:cubicBezTo>
                  <a:cubicBezTo>
                    <a:pt x="4380" y="0"/>
                    <a:pt x="4380" y="0"/>
                    <a:pt x="4380" y="0"/>
                  </a:cubicBezTo>
                  <a:cubicBezTo>
                    <a:pt x="4396" y="0"/>
                    <a:pt x="4409" y="13"/>
                    <a:pt x="4409" y="29"/>
                  </a:cubicBezTo>
                  <a:cubicBezTo>
                    <a:pt x="4409" y="29"/>
                    <a:pt x="4409" y="29"/>
                    <a:pt x="4409" y="29"/>
                  </a:cubicBezTo>
                  <a:cubicBezTo>
                    <a:pt x="4409" y="45"/>
                    <a:pt x="4396" y="58"/>
                    <a:pt x="4380" y="58"/>
                  </a:cubicBezTo>
                  <a:cubicBezTo>
                    <a:pt x="4380" y="58"/>
                    <a:pt x="4380" y="58"/>
                    <a:pt x="4380" y="58"/>
                  </a:cubicBezTo>
                  <a:cubicBezTo>
                    <a:pt x="4364" y="58"/>
                    <a:pt x="4350" y="45"/>
                    <a:pt x="4350" y="29"/>
                  </a:cubicBezTo>
                  <a:close/>
                  <a:moveTo>
                    <a:pt x="4176" y="29"/>
                  </a:moveTo>
                  <a:cubicBezTo>
                    <a:pt x="4176" y="13"/>
                    <a:pt x="4190" y="0"/>
                    <a:pt x="4206" y="0"/>
                  </a:cubicBezTo>
                  <a:cubicBezTo>
                    <a:pt x="4206" y="0"/>
                    <a:pt x="4206" y="0"/>
                    <a:pt x="4206" y="0"/>
                  </a:cubicBezTo>
                  <a:cubicBezTo>
                    <a:pt x="4222" y="0"/>
                    <a:pt x="4235" y="13"/>
                    <a:pt x="4235" y="29"/>
                  </a:cubicBezTo>
                  <a:cubicBezTo>
                    <a:pt x="4235" y="29"/>
                    <a:pt x="4235" y="29"/>
                    <a:pt x="4235" y="29"/>
                  </a:cubicBezTo>
                  <a:cubicBezTo>
                    <a:pt x="4235" y="45"/>
                    <a:pt x="4222" y="58"/>
                    <a:pt x="4206" y="58"/>
                  </a:cubicBezTo>
                  <a:cubicBezTo>
                    <a:pt x="4206" y="58"/>
                    <a:pt x="4206" y="58"/>
                    <a:pt x="4206" y="58"/>
                  </a:cubicBezTo>
                  <a:cubicBezTo>
                    <a:pt x="4190" y="58"/>
                    <a:pt x="4176" y="45"/>
                    <a:pt x="4176" y="29"/>
                  </a:cubicBezTo>
                  <a:close/>
                  <a:moveTo>
                    <a:pt x="4002" y="29"/>
                  </a:moveTo>
                  <a:cubicBezTo>
                    <a:pt x="4002" y="13"/>
                    <a:pt x="4016" y="0"/>
                    <a:pt x="4032" y="0"/>
                  </a:cubicBezTo>
                  <a:cubicBezTo>
                    <a:pt x="4032" y="0"/>
                    <a:pt x="4032" y="0"/>
                    <a:pt x="4032" y="0"/>
                  </a:cubicBezTo>
                  <a:cubicBezTo>
                    <a:pt x="4048" y="0"/>
                    <a:pt x="4060" y="13"/>
                    <a:pt x="4060" y="29"/>
                  </a:cubicBezTo>
                  <a:cubicBezTo>
                    <a:pt x="4060" y="29"/>
                    <a:pt x="4060" y="29"/>
                    <a:pt x="4060" y="29"/>
                  </a:cubicBezTo>
                  <a:cubicBezTo>
                    <a:pt x="4060" y="45"/>
                    <a:pt x="4048" y="58"/>
                    <a:pt x="4032" y="58"/>
                  </a:cubicBezTo>
                  <a:cubicBezTo>
                    <a:pt x="4032" y="58"/>
                    <a:pt x="4032" y="58"/>
                    <a:pt x="4032" y="58"/>
                  </a:cubicBezTo>
                  <a:cubicBezTo>
                    <a:pt x="4016" y="58"/>
                    <a:pt x="4002" y="45"/>
                    <a:pt x="4002" y="29"/>
                  </a:cubicBezTo>
                  <a:close/>
                  <a:moveTo>
                    <a:pt x="8702" y="29"/>
                  </a:moveTo>
                  <a:cubicBezTo>
                    <a:pt x="8702" y="13"/>
                    <a:pt x="8714" y="0"/>
                    <a:pt x="8731" y="0"/>
                  </a:cubicBezTo>
                  <a:cubicBezTo>
                    <a:pt x="8731" y="0"/>
                    <a:pt x="8731" y="0"/>
                    <a:pt x="8731" y="0"/>
                  </a:cubicBezTo>
                  <a:cubicBezTo>
                    <a:pt x="8747" y="0"/>
                    <a:pt x="8760" y="13"/>
                    <a:pt x="8760" y="29"/>
                  </a:cubicBezTo>
                  <a:cubicBezTo>
                    <a:pt x="8760" y="29"/>
                    <a:pt x="8760" y="29"/>
                    <a:pt x="8760" y="29"/>
                  </a:cubicBezTo>
                  <a:cubicBezTo>
                    <a:pt x="8760" y="45"/>
                    <a:pt x="8747" y="58"/>
                    <a:pt x="8731" y="58"/>
                  </a:cubicBezTo>
                  <a:cubicBezTo>
                    <a:pt x="8731" y="58"/>
                    <a:pt x="8731" y="58"/>
                    <a:pt x="8731" y="58"/>
                  </a:cubicBezTo>
                  <a:cubicBezTo>
                    <a:pt x="8714" y="58"/>
                    <a:pt x="8702" y="45"/>
                    <a:pt x="8702" y="29"/>
                  </a:cubicBezTo>
                  <a:close/>
                  <a:moveTo>
                    <a:pt x="8528" y="29"/>
                  </a:moveTo>
                  <a:cubicBezTo>
                    <a:pt x="8528" y="13"/>
                    <a:pt x="8540" y="0"/>
                    <a:pt x="8556" y="0"/>
                  </a:cubicBezTo>
                  <a:cubicBezTo>
                    <a:pt x="8556" y="0"/>
                    <a:pt x="8556" y="0"/>
                    <a:pt x="8556" y="0"/>
                  </a:cubicBezTo>
                  <a:cubicBezTo>
                    <a:pt x="8572" y="0"/>
                    <a:pt x="8586" y="13"/>
                    <a:pt x="8586" y="29"/>
                  </a:cubicBezTo>
                  <a:cubicBezTo>
                    <a:pt x="8586" y="29"/>
                    <a:pt x="8586" y="29"/>
                    <a:pt x="8586" y="29"/>
                  </a:cubicBezTo>
                  <a:cubicBezTo>
                    <a:pt x="8586" y="45"/>
                    <a:pt x="8572" y="58"/>
                    <a:pt x="8556" y="58"/>
                  </a:cubicBezTo>
                  <a:cubicBezTo>
                    <a:pt x="8556" y="58"/>
                    <a:pt x="8556" y="58"/>
                    <a:pt x="8556" y="58"/>
                  </a:cubicBezTo>
                  <a:cubicBezTo>
                    <a:pt x="8540" y="58"/>
                    <a:pt x="8528" y="45"/>
                    <a:pt x="8528" y="29"/>
                  </a:cubicBezTo>
                  <a:close/>
                  <a:moveTo>
                    <a:pt x="8354" y="29"/>
                  </a:moveTo>
                  <a:cubicBezTo>
                    <a:pt x="8354" y="13"/>
                    <a:pt x="8366" y="0"/>
                    <a:pt x="8382" y="0"/>
                  </a:cubicBezTo>
                  <a:cubicBezTo>
                    <a:pt x="8382" y="0"/>
                    <a:pt x="8382" y="0"/>
                    <a:pt x="8382" y="0"/>
                  </a:cubicBezTo>
                  <a:cubicBezTo>
                    <a:pt x="8398" y="0"/>
                    <a:pt x="8412" y="13"/>
                    <a:pt x="8412" y="29"/>
                  </a:cubicBezTo>
                  <a:cubicBezTo>
                    <a:pt x="8412" y="29"/>
                    <a:pt x="8412" y="29"/>
                    <a:pt x="8412" y="29"/>
                  </a:cubicBezTo>
                  <a:cubicBezTo>
                    <a:pt x="8412" y="45"/>
                    <a:pt x="8398" y="58"/>
                    <a:pt x="8382" y="58"/>
                  </a:cubicBezTo>
                  <a:cubicBezTo>
                    <a:pt x="8382" y="58"/>
                    <a:pt x="8382" y="58"/>
                    <a:pt x="8382" y="58"/>
                  </a:cubicBezTo>
                  <a:cubicBezTo>
                    <a:pt x="8366" y="58"/>
                    <a:pt x="8354" y="45"/>
                    <a:pt x="8354" y="29"/>
                  </a:cubicBezTo>
                  <a:close/>
                  <a:moveTo>
                    <a:pt x="8179" y="29"/>
                  </a:moveTo>
                  <a:cubicBezTo>
                    <a:pt x="8179" y="13"/>
                    <a:pt x="8192" y="0"/>
                    <a:pt x="8208" y="0"/>
                  </a:cubicBezTo>
                  <a:cubicBezTo>
                    <a:pt x="8208" y="0"/>
                    <a:pt x="8208" y="0"/>
                    <a:pt x="8208" y="0"/>
                  </a:cubicBezTo>
                  <a:cubicBezTo>
                    <a:pt x="8224" y="0"/>
                    <a:pt x="8238" y="13"/>
                    <a:pt x="8238" y="29"/>
                  </a:cubicBezTo>
                  <a:cubicBezTo>
                    <a:pt x="8238" y="29"/>
                    <a:pt x="8238" y="29"/>
                    <a:pt x="8238" y="29"/>
                  </a:cubicBezTo>
                  <a:cubicBezTo>
                    <a:pt x="8238" y="45"/>
                    <a:pt x="8224" y="58"/>
                    <a:pt x="8208" y="58"/>
                  </a:cubicBezTo>
                  <a:cubicBezTo>
                    <a:pt x="8208" y="58"/>
                    <a:pt x="8208" y="58"/>
                    <a:pt x="8208" y="58"/>
                  </a:cubicBezTo>
                  <a:cubicBezTo>
                    <a:pt x="8192" y="58"/>
                    <a:pt x="8179" y="45"/>
                    <a:pt x="8179" y="29"/>
                  </a:cubicBezTo>
                  <a:close/>
                  <a:moveTo>
                    <a:pt x="8005" y="29"/>
                  </a:moveTo>
                  <a:cubicBezTo>
                    <a:pt x="8005" y="13"/>
                    <a:pt x="8018" y="0"/>
                    <a:pt x="8034" y="0"/>
                  </a:cubicBezTo>
                  <a:cubicBezTo>
                    <a:pt x="8034" y="0"/>
                    <a:pt x="8034" y="0"/>
                    <a:pt x="8034" y="0"/>
                  </a:cubicBezTo>
                  <a:cubicBezTo>
                    <a:pt x="8050" y="0"/>
                    <a:pt x="8064" y="13"/>
                    <a:pt x="8064" y="29"/>
                  </a:cubicBezTo>
                  <a:cubicBezTo>
                    <a:pt x="8064" y="29"/>
                    <a:pt x="8064" y="29"/>
                    <a:pt x="8064" y="29"/>
                  </a:cubicBezTo>
                  <a:cubicBezTo>
                    <a:pt x="8064" y="45"/>
                    <a:pt x="8050" y="58"/>
                    <a:pt x="8034" y="58"/>
                  </a:cubicBezTo>
                  <a:cubicBezTo>
                    <a:pt x="8034" y="58"/>
                    <a:pt x="8034" y="58"/>
                    <a:pt x="8034" y="58"/>
                  </a:cubicBezTo>
                  <a:cubicBezTo>
                    <a:pt x="8018" y="58"/>
                    <a:pt x="8005" y="45"/>
                    <a:pt x="8005" y="29"/>
                  </a:cubicBezTo>
                  <a:close/>
                  <a:moveTo>
                    <a:pt x="7831" y="29"/>
                  </a:moveTo>
                  <a:cubicBezTo>
                    <a:pt x="7831" y="13"/>
                    <a:pt x="7844" y="0"/>
                    <a:pt x="7860" y="0"/>
                  </a:cubicBezTo>
                  <a:cubicBezTo>
                    <a:pt x="7860" y="0"/>
                    <a:pt x="7860" y="0"/>
                    <a:pt x="7860" y="0"/>
                  </a:cubicBezTo>
                  <a:cubicBezTo>
                    <a:pt x="7876" y="0"/>
                    <a:pt x="7890" y="13"/>
                    <a:pt x="7890" y="29"/>
                  </a:cubicBezTo>
                  <a:cubicBezTo>
                    <a:pt x="7890" y="29"/>
                    <a:pt x="7890" y="29"/>
                    <a:pt x="7890" y="29"/>
                  </a:cubicBezTo>
                  <a:cubicBezTo>
                    <a:pt x="7890" y="45"/>
                    <a:pt x="7876" y="58"/>
                    <a:pt x="7860" y="58"/>
                  </a:cubicBezTo>
                  <a:cubicBezTo>
                    <a:pt x="7860" y="58"/>
                    <a:pt x="7860" y="58"/>
                    <a:pt x="7860" y="58"/>
                  </a:cubicBezTo>
                  <a:cubicBezTo>
                    <a:pt x="7844" y="58"/>
                    <a:pt x="7831" y="45"/>
                    <a:pt x="7831" y="29"/>
                  </a:cubicBezTo>
                  <a:close/>
                  <a:moveTo>
                    <a:pt x="7657" y="29"/>
                  </a:moveTo>
                  <a:cubicBezTo>
                    <a:pt x="7657" y="13"/>
                    <a:pt x="7670" y="0"/>
                    <a:pt x="7686" y="0"/>
                  </a:cubicBezTo>
                  <a:cubicBezTo>
                    <a:pt x="7686" y="0"/>
                    <a:pt x="7686" y="0"/>
                    <a:pt x="7686" y="0"/>
                  </a:cubicBezTo>
                  <a:cubicBezTo>
                    <a:pt x="7702" y="0"/>
                    <a:pt x="7716" y="13"/>
                    <a:pt x="7716" y="29"/>
                  </a:cubicBezTo>
                  <a:cubicBezTo>
                    <a:pt x="7716" y="29"/>
                    <a:pt x="7716" y="29"/>
                    <a:pt x="7716" y="29"/>
                  </a:cubicBezTo>
                  <a:cubicBezTo>
                    <a:pt x="7716" y="45"/>
                    <a:pt x="7702" y="58"/>
                    <a:pt x="7686" y="58"/>
                  </a:cubicBezTo>
                  <a:cubicBezTo>
                    <a:pt x="7686" y="58"/>
                    <a:pt x="7686" y="58"/>
                    <a:pt x="7686" y="58"/>
                  </a:cubicBezTo>
                  <a:cubicBezTo>
                    <a:pt x="7670" y="58"/>
                    <a:pt x="7657" y="45"/>
                    <a:pt x="7657" y="29"/>
                  </a:cubicBezTo>
                  <a:close/>
                  <a:moveTo>
                    <a:pt x="7483" y="29"/>
                  </a:moveTo>
                  <a:cubicBezTo>
                    <a:pt x="7483" y="13"/>
                    <a:pt x="7496" y="0"/>
                    <a:pt x="7512" y="0"/>
                  </a:cubicBezTo>
                  <a:cubicBezTo>
                    <a:pt x="7512" y="0"/>
                    <a:pt x="7512" y="0"/>
                    <a:pt x="7512" y="0"/>
                  </a:cubicBezTo>
                  <a:cubicBezTo>
                    <a:pt x="7528" y="0"/>
                    <a:pt x="7542" y="13"/>
                    <a:pt x="7542" y="29"/>
                  </a:cubicBezTo>
                  <a:cubicBezTo>
                    <a:pt x="7542" y="29"/>
                    <a:pt x="7542" y="29"/>
                    <a:pt x="7542" y="29"/>
                  </a:cubicBezTo>
                  <a:cubicBezTo>
                    <a:pt x="7542" y="45"/>
                    <a:pt x="7528" y="58"/>
                    <a:pt x="7512" y="58"/>
                  </a:cubicBezTo>
                  <a:cubicBezTo>
                    <a:pt x="7512" y="58"/>
                    <a:pt x="7512" y="58"/>
                    <a:pt x="7512" y="58"/>
                  </a:cubicBezTo>
                  <a:cubicBezTo>
                    <a:pt x="7496" y="58"/>
                    <a:pt x="7483" y="45"/>
                    <a:pt x="7483" y="29"/>
                  </a:cubicBezTo>
                  <a:close/>
                  <a:moveTo>
                    <a:pt x="7309" y="29"/>
                  </a:moveTo>
                  <a:cubicBezTo>
                    <a:pt x="7309" y="13"/>
                    <a:pt x="7322" y="0"/>
                    <a:pt x="7338" y="0"/>
                  </a:cubicBezTo>
                  <a:cubicBezTo>
                    <a:pt x="7338" y="0"/>
                    <a:pt x="7338" y="0"/>
                    <a:pt x="7338" y="0"/>
                  </a:cubicBezTo>
                  <a:cubicBezTo>
                    <a:pt x="7354" y="0"/>
                    <a:pt x="7367" y="13"/>
                    <a:pt x="7367" y="29"/>
                  </a:cubicBezTo>
                  <a:cubicBezTo>
                    <a:pt x="7367" y="29"/>
                    <a:pt x="7367" y="29"/>
                    <a:pt x="7367" y="29"/>
                  </a:cubicBezTo>
                  <a:cubicBezTo>
                    <a:pt x="7367" y="45"/>
                    <a:pt x="7354" y="58"/>
                    <a:pt x="7338" y="58"/>
                  </a:cubicBezTo>
                  <a:cubicBezTo>
                    <a:pt x="7338" y="58"/>
                    <a:pt x="7338" y="58"/>
                    <a:pt x="7338" y="58"/>
                  </a:cubicBezTo>
                  <a:cubicBezTo>
                    <a:pt x="7322" y="58"/>
                    <a:pt x="7309" y="45"/>
                    <a:pt x="7309" y="29"/>
                  </a:cubicBezTo>
                  <a:close/>
                  <a:moveTo>
                    <a:pt x="7135" y="29"/>
                  </a:moveTo>
                  <a:cubicBezTo>
                    <a:pt x="7135" y="13"/>
                    <a:pt x="7148" y="0"/>
                    <a:pt x="7164" y="0"/>
                  </a:cubicBezTo>
                  <a:cubicBezTo>
                    <a:pt x="7164" y="0"/>
                    <a:pt x="7164" y="0"/>
                    <a:pt x="7164" y="0"/>
                  </a:cubicBezTo>
                  <a:cubicBezTo>
                    <a:pt x="7180" y="0"/>
                    <a:pt x="7193" y="13"/>
                    <a:pt x="7193" y="29"/>
                  </a:cubicBezTo>
                  <a:cubicBezTo>
                    <a:pt x="7193" y="29"/>
                    <a:pt x="7193" y="29"/>
                    <a:pt x="7193" y="29"/>
                  </a:cubicBezTo>
                  <a:cubicBezTo>
                    <a:pt x="7193" y="45"/>
                    <a:pt x="7180" y="58"/>
                    <a:pt x="7164" y="58"/>
                  </a:cubicBezTo>
                  <a:cubicBezTo>
                    <a:pt x="7164" y="58"/>
                    <a:pt x="7164" y="58"/>
                    <a:pt x="7164" y="58"/>
                  </a:cubicBezTo>
                  <a:cubicBezTo>
                    <a:pt x="7148" y="58"/>
                    <a:pt x="7135" y="45"/>
                    <a:pt x="7135" y="29"/>
                  </a:cubicBezTo>
                  <a:close/>
                  <a:moveTo>
                    <a:pt x="6961" y="29"/>
                  </a:moveTo>
                  <a:cubicBezTo>
                    <a:pt x="6961" y="13"/>
                    <a:pt x="6974" y="0"/>
                    <a:pt x="6990" y="0"/>
                  </a:cubicBezTo>
                  <a:cubicBezTo>
                    <a:pt x="6990" y="0"/>
                    <a:pt x="6990" y="0"/>
                    <a:pt x="6990" y="0"/>
                  </a:cubicBezTo>
                  <a:cubicBezTo>
                    <a:pt x="7006" y="0"/>
                    <a:pt x="7019" y="13"/>
                    <a:pt x="7019" y="29"/>
                  </a:cubicBezTo>
                  <a:cubicBezTo>
                    <a:pt x="7019" y="29"/>
                    <a:pt x="7019" y="29"/>
                    <a:pt x="7019" y="29"/>
                  </a:cubicBezTo>
                  <a:cubicBezTo>
                    <a:pt x="7019" y="45"/>
                    <a:pt x="7006" y="58"/>
                    <a:pt x="6990" y="58"/>
                  </a:cubicBezTo>
                  <a:cubicBezTo>
                    <a:pt x="6990" y="58"/>
                    <a:pt x="6990" y="58"/>
                    <a:pt x="6990" y="58"/>
                  </a:cubicBezTo>
                  <a:cubicBezTo>
                    <a:pt x="6974" y="58"/>
                    <a:pt x="6961" y="45"/>
                    <a:pt x="6961" y="29"/>
                  </a:cubicBezTo>
                  <a:close/>
                  <a:moveTo>
                    <a:pt x="6787" y="29"/>
                  </a:moveTo>
                  <a:cubicBezTo>
                    <a:pt x="6787" y="13"/>
                    <a:pt x="6800" y="0"/>
                    <a:pt x="6816" y="0"/>
                  </a:cubicBezTo>
                  <a:cubicBezTo>
                    <a:pt x="6816" y="0"/>
                    <a:pt x="6816" y="0"/>
                    <a:pt x="6816" y="0"/>
                  </a:cubicBezTo>
                  <a:cubicBezTo>
                    <a:pt x="6832" y="0"/>
                    <a:pt x="6845" y="13"/>
                    <a:pt x="6845" y="29"/>
                  </a:cubicBezTo>
                  <a:cubicBezTo>
                    <a:pt x="6845" y="29"/>
                    <a:pt x="6845" y="29"/>
                    <a:pt x="6845" y="29"/>
                  </a:cubicBezTo>
                  <a:cubicBezTo>
                    <a:pt x="6845" y="45"/>
                    <a:pt x="6832" y="58"/>
                    <a:pt x="6816" y="58"/>
                  </a:cubicBezTo>
                  <a:cubicBezTo>
                    <a:pt x="6816" y="58"/>
                    <a:pt x="6816" y="58"/>
                    <a:pt x="6816" y="58"/>
                  </a:cubicBezTo>
                  <a:cubicBezTo>
                    <a:pt x="6800" y="58"/>
                    <a:pt x="6787" y="45"/>
                    <a:pt x="6787" y="29"/>
                  </a:cubicBezTo>
                  <a:close/>
                  <a:moveTo>
                    <a:pt x="6613" y="29"/>
                  </a:moveTo>
                  <a:cubicBezTo>
                    <a:pt x="6613" y="13"/>
                    <a:pt x="6626" y="0"/>
                    <a:pt x="6642" y="0"/>
                  </a:cubicBezTo>
                  <a:cubicBezTo>
                    <a:pt x="6642" y="0"/>
                    <a:pt x="6642" y="0"/>
                    <a:pt x="6642" y="0"/>
                  </a:cubicBezTo>
                  <a:cubicBezTo>
                    <a:pt x="6658" y="0"/>
                    <a:pt x="6671" y="13"/>
                    <a:pt x="6671" y="29"/>
                  </a:cubicBezTo>
                  <a:cubicBezTo>
                    <a:pt x="6671" y="29"/>
                    <a:pt x="6671" y="29"/>
                    <a:pt x="6671" y="29"/>
                  </a:cubicBezTo>
                  <a:cubicBezTo>
                    <a:pt x="6671" y="45"/>
                    <a:pt x="6658" y="58"/>
                    <a:pt x="6642" y="58"/>
                  </a:cubicBezTo>
                  <a:cubicBezTo>
                    <a:pt x="6642" y="58"/>
                    <a:pt x="6642" y="58"/>
                    <a:pt x="6642" y="58"/>
                  </a:cubicBezTo>
                  <a:cubicBezTo>
                    <a:pt x="6626" y="58"/>
                    <a:pt x="6613" y="45"/>
                    <a:pt x="6613" y="29"/>
                  </a:cubicBezTo>
                  <a:close/>
                  <a:moveTo>
                    <a:pt x="10790" y="29"/>
                  </a:moveTo>
                  <a:cubicBezTo>
                    <a:pt x="10790" y="13"/>
                    <a:pt x="10803" y="0"/>
                    <a:pt x="10819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10835" y="0"/>
                    <a:pt x="10848" y="13"/>
                    <a:pt x="10848" y="29"/>
                  </a:cubicBezTo>
                  <a:cubicBezTo>
                    <a:pt x="10848" y="29"/>
                    <a:pt x="10848" y="29"/>
                    <a:pt x="10848" y="29"/>
                  </a:cubicBezTo>
                  <a:cubicBezTo>
                    <a:pt x="10848" y="45"/>
                    <a:pt x="10835" y="58"/>
                    <a:pt x="10819" y="58"/>
                  </a:cubicBezTo>
                  <a:cubicBezTo>
                    <a:pt x="10819" y="58"/>
                    <a:pt x="10819" y="58"/>
                    <a:pt x="10819" y="58"/>
                  </a:cubicBezTo>
                  <a:cubicBezTo>
                    <a:pt x="10803" y="58"/>
                    <a:pt x="10790" y="45"/>
                    <a:pt x="10790" y="29"/>
                  </a:cubicBezTo>
                  <a:close/>
                  <a:moveTo>
                    <a:pt x="10616" y="29"/>
                  </a:moveTo>
                  <a:cubicBezTo>
                    <a:pt x="10616" y="13"/>
                    <a:pt x="10629" y="0"/>
                    <a:pt x="10645" y="0"/>
                  </a:cubicBezTo>
                  <a:cubicBezTo>
                    <a:pt x="10645" y="0"/>
                    <a:pt x="10645" y="0"/>
                    <a:pt x="10645" y="0"/>
                  </a:cubicBezTo>
                  <a:cubicBezTo>
                    <a:pt x="10661" y="0"/>
                    <a:pt x="10674" y="13"/>
                    <a:pt x="10674" y="29"/>
                  </a:cubicBezTo>
                  <a:cubicBezTo>
                    <a:pt x="10674" y="29"/>
                    <a:pt x="10674" y="29"/>
                    <a:pt x="10674" y="29"/>
                  </a:cubicBezTo>
                  <a:cubicBezTo>
                    <a:pt x="10674" y="45"/>
                    <a:pt x="10661" y="58"/>
                    <a:pt x="10645" y="58"/>
                  </a:cubicBezTo>
                  <a:cubicBezTo>
                    <a:pt x="10645" y="58"/>
                    <a:pt x="10645" y="58"/>
                    <a:pt x="10645" y="58"/>
                  </a:cubicBezTo>
                  <a:cubicBezTo>
                    <a:pt x="10629" y="58"/>
                    <a:pt x="10616" y="45"/>
                    <a:pt x="10616" y="29"/>
                  </a:cubicBezTo>
                  <a:close/>
                  <a:moveTo>
                    <a:pt x="10442" y="29"/>
                  </a:moveTo>
                  <a:cubicBezTo>
                    <a:pt x="10442" y="13"/>
                    <a:pt x="10455" y="0"/>
                    <a:pt x="10471" y="0"/>
                  </a:cubicBezTo>
                  <a:cubicBezTo>
                    <a:pt x="10471" y="0"/>
                    <a:pt x="10471" y="0"/>
                    <a:pt x="10471" y="0"/>
                  </a:cubicBezTo>
                  <a:cubicBezTo>
                    <a:pt x="10487" y="0"/>
                    <a:pt x="10500" y="13"/>
                    <a:pt x="10500" y="29"/>
                  </a:cubicBezTo>
                  <a:cubicBezTo>
                    <a:pt x="10500" y="29"/>
                    <a:pt x="10500" y="29"/>
                    <a:pt x="10500" y="29"/>
                  </a:cubicBezTo>
                  <a:cubicBezTo>
                    <a:pt x="10500" y="45"/>
                    <a:pt x="10487" y="58"/>
                    <a:pt x="10471" y="58"/>
                  </a:cubicBezTo>
                  <a:cubicBezTo>
                    <a:pt x="10471" y="58"/>
                    <a:pt x="10471" y="58"/>
                    <a:pt x="10471" y="58"/>
                  </a:cubicBezTo>
                  <a:cubicBezTo>
                    <a:pt x="10455" y="58"/>
                    <a:pt x="10442" y="45"/>
                    <a:pt x="10442" y="29"/>
                  </a:cubicBezTo>
                  <a:close/>
                  <a:moveTo>
                    <a:pt x="10268" y="29"/>
                  </a:moveTo>
                  <a:cubicBezTo>
                    <a:pt x="10268" y="13"/>
                    <a:pt x="10281" y="0"/>
                    <a:pt x="10297" y="0"/>
                  </a:cubicBezTo>
                  <a:cubicBezTo>
                    <a:pt x="10297" y="0"/>
                    <a:pt x="10297" y="0"/>
                    <a:pt x="10297" y="0"/>
                  </a:cubicBezTo>
                  <a:cubicBezTo>
                    <a:pt x="10313" y="0"/>
                    <a:pt x="10326" y="13"/>
                    <a:pt x="10326" y="29"/>
                  </a:cubicBezTo>
                  <a:cubicBezTo>
                    <a:pt x="10326" y="29"/>
                    <a:pt x="10326" y="29"/>
                    <a:pt x="10326" y="29"/>
                  </a:cubicBezTo>
                  <a:cubicBezTo>
                    <a:pt x="10326" y="45"/>
                    <a:pt x="10313" y="58"/>
                    <a:pt x="10297" y="58"/>
                  </a:cubicBezTo>
                  <a:cubicBezTo>
                    <a:pt x="10297" y="58"/>
                    <a:pt x="10297" y="58"/>
                    <a:pt x="10297" y="58"/>
                  </a:cubicBezTo>
                  <a:cubicBezTo>
                    <a:pt x="10281" y="58"/>
                    <a:pt x="10268" y="45"/>
                    <a:pt x="10268" y="29"/>
                  </a:cubicBezTo>
                  <a:close/>
                  <a:moveTo>
                    <a:pt x="10094" y="29"/>
                  </a:moveTo>
                  <a:cubicBezTo>
                    <a:pt x="10094" y="13"/>
                    <a:pt x="10107" y="0"/>
                    <a:pt x="10123" y="0"/>
                  </a:cubicBezTo>
                  <a:cubicBezTo>
                    <a:pt x="10123" y="0"/>
                    <a:pt x="10123" y="0"/>
                    <a:pt x="10123" y="0"/>
                  </a:cubicBezTo>
                  <a:cubicBezTo>
                    <a:pt x="10139" y="0"/>
                    <a:pt x="10152" y="13"/>
                    <a:pt x="10152" y="29"/>
                  </a:cubicBezTo>
                  <a:cubicBezTo>
                    <a:pt x="10152" y="29"/>
                    <a:pt x="10152" y="29"/>
                    <a:pt x="10152" y="29"/>
                  </a:cubicBezTo>
                  <a:cubicBezTo>
                    <a:pt x="10152" y="45"/>
                    <a:pt x="10139" y="58"/>
                    <a:pt x="10123" y="58"/>
                  </a:cubicBezTo>
                  <a:cubicBezTo>
                    <a:pt x="10123" y="58"/>
                    <a:pt x="10123" y="58"/>
                    <a:pt x="10123" y="58"/>
                  </a:cubicBezTo>
                  <a:cubicBezTo>
                    <a:pt x="10107" y="58"/>
                    <a:pt x="10094" y="45"/>
                    <a:pt x="10094" y="29"/>
                  </a:cubicBezTo>
                  <a:close/>
                  <a:moveTo>
                    <a:pt x="9920" y="29"/>
                  </a:moveTo>
                  <a:cubicBezTo>
                    <a:pt x="9920" y="13"/>
                    <a:pt x="9933" y="0"/>
                    <a:pt x="9949" y="0"/>
                  </a:cubicBezTo>
                  <a:cubicBezTo>
                    <a:pt x="9949" y="0"/>
                    <a:pt x="9949" y="0"/>
                    <a:pt x="9949" y="0"/>
                  </a:cubicBezTo>
                  <a:cubicBezTo>
                    <a:pt x="9965" y="0"/>
                    <a:pt x="9978" y="13"/>
                    <a:pt x="9978" y="29"/>
                  </a:cubicBezTo>
                  <a:cubicBezTo>
                    <a:pt x="9978" y="29"/>
                    <a:pt x="9978" y="29"/>
                    <a:pt x="9978" y="29"/>
                  </a:cubicBezTo>
                  <a:cubicBezTo>
                    <a:pt x="9978" y="45"/>
                    <a:pt x="9965" y="58"/>
                    <a:pt x="9949" y="58"/>
                  </a:cubicBezTo>
                  <a:cubicBezTo>
                    <a:pt x="9949" y="58"/>
                    <a:pt x="9949" y="58"/>
                    <a:pt x="9949" y="58"/>
                  </a:cubicBezTo>
                  <a:cubicBezTo>
                    <a:pt x="9933" y="58"/>
                    <a:pt x="9920" y="45"/>
                    <a:pt x="9920" y="29"/>
                  </a:cubicBezTo>
                  <a:close/>
                  <a:moveTo>
                    <a:pt x="9746" y="29"/>
                  </a:moveTo>
                  <a:cubicBezTo>
                    <a:pt x="9746" y="13"/>
                    <a:pt x="9759" y="0"/>
                    <a:pt x="9775" y="0"/>
                  </a:cubicBezTo>
                  <a:cubicBezTo>
                    <a:pt x="9775" y="0"/>
                    <a:pt x="9775" y="0"/>
                    <a:pt x="9775" y="0"/>
                  </a:cubicBezTo>
                  <a:cubicBezTo>
                    <a:pt x="9791" y="0"/>
                    <a:pt x="9804" y="13"/>
                    <a:pt x="9804" y="29"/>
                  </a:cubicBezTo>
                  <a:cubicBezTo>
                    <a:pt x="9804" y="29"/>
                    <a:pt x="9804" y="29"/>
                    <a:pt x="9804" y="29"/>
                  </a:cubicBezTo>
                  <a:cubicBezTo>
                    <a:pt x="9804" y="45"/>
                    <a:pt x="9791" y="58"/>
                    <a:pt x="9775" y="58"/>
                  </a:cubicBezTo>
                  <a:cubicBezTo>
                    <a:pt x="9775" y="58"/>
                    <a:pt x="9775" y="58"/>
                    <a:pt x="9775" y="58"/>
                  </a:cubicBezTo>
                  <a:cubicBezTo>
                    <a:pt x="9759" y="58"/>
                    <a:pt x="9746" y="45"/>
                    <a:pt x="9746" y="29"/>
                  </a:cubicBezTo>
                  <a:close/>
                  <a:moveTo>
                    <a:pt x="9572" y="29"/>
                  </a:moveTo>
                  <a:cubicBezTo>
                    <a:pt x="9572" y="13"/>
                    <a:pt x="9585" y="0"/>
                    <a:pt x="9601" y="0"/>
                  </a:cubicBezTo>
                  <a:cubicBezTo>
                    <a:pt x="9601" y="0"/>
                    <a:pt x="9601" y="0"/>
                    <a:pt x="9601" y="0"/>
                  </a:cubicBezTo>
                  <a:cubicBezTo>
                    <a:pt x="9617" y="0"/>
                    <a:pt x="9630" y="13"/>
                    <a:pt x="9630" y="29"/>
                  </a:cubicBezTo>
                  <a:cubicBezTo>
                    <a:pt x="9630" y="29"/>
                    <a:pt x="9630" y="29"/>
                    <a:pt x="9630" y="29"/>
                  </a:cubicBezTo>
                  <a:cubicBezTo>
                    <a:pt x="9630" y="45"/>
                    <a:pt x="9617" y="58"/>
                    <a:pt x="9601" y="58"/>
                  </a:cubicBezTo>
                  <a:cubicBezTo>
                    <a:pt x="9601" y="58"/>
                    <a:pt x="9601" y="58"/>
                    <a:pt x="9601" y="58"/>
                  </a:cubicBezTo>
                  <a:cubicBezTo>
                    <a:pt x="9585" y="58"/>
                    <a:pt x="9572" y="45"/>
                    <a:pt x="9572" y="29"/>
                  </a:cubicBezTo>
                  <a:close/>
                  <a:moveTo>
                    <a:pt x="9398" y="29"/>
                  </a:moveTo>
                  <a:cubicBezTo>
                    <a:pt x="9398" y="13"/>
                    <a:pt x="9411" y="0"/>
                    <a:pt x="9427" y="0"/>
                  </a:cubicBezTo>
                  <a:cubicBezTo>
                    <a:pt x="9427" y="0"/>
                    <a:pt x="9427" y="0"/>
                    <a:pt x="9427" y="0"/>
                  </a:cubicBezTo>
                  <a:cubicBezTo>
                    <a:pt x="9443" y="0"/>
                    <a:pt x="9456" y="13"/>
                    <a:pt x="9456" y="29"/>
                  </a:cubicBezTo>
                  <a:cubicBezTo>
                    <a:pt x="9456" y="29"/>
                    <a:pt x="9456" y="29"/>
                    <a:pt x="9456" y="29"/>
                  </a:cubicBezTo>
                  <a:cubicBezTo>
                    <a:pt x="9456" y="45"/>
                    <a:pt x="9443" y="58"/>
                    <a:pt x="9427" y="58"/>
                  </a:cubicBezTo>
                  <a:cubicBezTo>
                    <a:pt x="9427" y="58"/>
                    <a:pt x="9427" y="58"/>
                    <a:pt x="9427" y="58"/>
                  </a:cubicBezTo>
                  <a:cubicBezTo>
                    <a:pt x="9411" y="58"/>
                    <a:pt x="9398" y="45"/>
                    <a:pt x="9398" y="29"/>
                  </a:cubicBezTo>
                  <a:close/>
                  <a:moveTo>
                    <a:pt x="9224" y="29"/>
                  </a:moveTo>
                  <a:cubicBezTo>
                    <a:pt x="9224" y="13"/>
                    <a:pt x="9237" y="0"/>
                    <a:pt x="9253" y="0"/>
                  </a:cubicBezTo>
                  <a:cubicBezTo>
                    <a:pt x="9253" y="0"/>
                    <a:pt x="9253" y="0"/>
                    <a:pt x="9253" y="0"/>
                  </a:cubicBezTo>
                  <a:cubicBezTo>
                    <a:pt x="9269" y="0"/>
                    <a:pt x="9282" y="13"/>
                    <a:pt x="9282" y="29"/>
                  </a:cubicBezTo>
                  <a:cubicBezTo>
                    <a:pt x="9282" y="29"/>
                    <a:pt x="9282" y="29"/>
                    <a:pt x="9282" y="29"/>
                  </a:cubicBezTo>
                  <a:cubicBezTo>
                    <a:pt x="9282" y="45"/>
                    <a:pt x="9269" y="58"/>
                    <a:pt x="9253" y="58"/>
                  </a:cubicBezTo>
                  <a:cubicBezTo>
                    <a:pt x="9253" y="58"/>
                    <a:pt x="9253" y="58"/>
                    <a:pt x="9253" y="58"/>
                  </a:cubicBezTo>
                  <a:cubicBezTo>
                    <a:pt x="9237" y="58"/>
                    <a:pt x="9224" y="45"/>
                    <a:pt x="9224" y="29"/>
                  </a:cubicBezTo>
                  <a:close/>
                  <a:moveTo>
                    <a:pt x="9050" y="29"/>
                  </a:moveTo>
                  <a:cubicBezTo>
                    <a:pt x="9050" y="13"/>
                    <a:pt x="9062" y="0"/>
                    <a:pt x="9079" y="0"/>
                  </a:cubicBezTo>
                  <a:cubicBezTo>
                    <a:pt x="9079" y="0"/>
                    <a:pt x="9079" y="0"/>
                    <a:pt x="9079" y="0"/>
                  </a:cubicBezTo>
                  <a:cubicBezTo>
                    <a:pt x="9095" y="0"/>
                    <a:pt x="9108" y="13"/>
                    <a:pt x="9108" y="29"/>
                  </a:cubicBezTo>
                  <a:cubicBezTo>
                    <a:pt x="9108" y="29"/>
                    <a:pt x="9108" y="29"/>
                    <a:pt x="9108" y="29"/>
                  </a:cubicBezTo>
                  <a:cubicBezTo>
                    <a:pt x="9108" y="45"/>
                    <a:pt x="9095" y="58"/>
                    <a:pt x="9079" y="58"/>
                  </a:cubicBezTo>
                  <a:cubicBezTo>
                    <a:pt x="9079" y="58"/>
                    <a:pt x="9079" y="58"/>
                    <a:pt x="9079" y="58"/>
                  </a:cubicBezTo>
                  <a:cubicBezTo>
                    <a:pt x="9062" y="58"/>
                    <a:pt x="9050" y="45"/>
                    <a:pt x="9050" y="29"/>
                  </a:cubicBezTo>
                  <a:close/>
                  <a:moveTo>
                    <a:pt x="8876" y="29"/>
                  </a:moveTo>
                  <a:cubicBezTo>
                    <a:pt x="8876" y="13"/>
                    <a:pt x="8888" y="0"/>
                    <a:pt x="8905" y="0"/>
                  </a:cubicBezTo>
                  <a:cubicBezTo>
                    <a:pt x="8905" y="0"/>
                    <a:pt x="8905" y="0"/>
                    <a:pt x="8905" y="0"/>
                  </a:cubicBezTo>
                  <a:cubicBezTo>
                    <a:pt x="8921" y="0"/>
                    <a:pt x="8934" y="13"/>
                    <a:pt x="8934" y="29"/>
                  </a:cubicBezTo>
                  <a:cubicBezTo>
                    <a:pt x="8934" y="29"/>
                    <a:pt x="8934" y="29"/>
                    <a:pt x="8934" y="29"/>
                  </a:cubicBezTo>
                  <a:cubicBezTo>
                    <a:pt x="8934" y="45"/>
                    <a:pt x="8921" y="58"/>
                    <a:pt x="8905" y="58"/>
                  </a:cubicBezTo>
                  <a:cubicBezTo>
                    <a:pt x="8905" y="58"/>
                    <a:pt x="8905" y="58"/>
                    <a:pt x="8905" y="58"/>
                  </a:cubicBezTo>
                  <a:cubicBezTo>
                    <a:pt x="8888" y="58"/>
                    <a:pt x="8876" y="45"/>
                    <a:pt x="8876" y="29"/>
                  </a:cubicBezTo>
                  <a:close/>
                  <a:moveTo>
                    <a:pt x="13052" y="29"/>
                  </a:moveTo>
                  <a:cubicBezTo>
                    <a:pt x="13052" y="13"/>
                    <a:pt x="13066" y="0"/>
                    <a:pt x="13082" y="0"/>
                  </a:cubicBezTo>
                  <a:cubicBezTo>
                    <a:pt x="13082" y="0"/>
                    <a:pt x="13082" y="0"/>
                    <a:pt x="13082" y="0"/>
                  </a:cubicBezTo>
                  <a:cubicBezTo>
                    <a:pt x="13098" y="0"/>
                    <a:pt x="13111" y="13"/>
                    <a:pt x="13111" y="29"/>
                  </a:cubicBezTo>
                  <a:cubicBezTo>
                    <a:pt x="13111" y="29"/>
                    <a:pt x="13111" y="29"/>
                    <a:pt x="13111" y="29"/>
                  </a:cubicBezTo>
                  <a:cubicBezTo>
                    <a:pt x="13111" y="45"/>
                    <a:pt x="13098" y="58"/>
                    <a:pt x="13082" y="58"/>
                  </a:cubicBezTo>
                  <a:cubicBezTo>
                    <a:pt x="13082" y="58"/>
                    <a:pt x="13082" y="58"/>
                    <a:pt x="13082" y="58"/>
                  </a:cubicBezTo>
                  <a:cubicBezTo>
                    <a:pt x="13066" y="58"/>
                    <a:pt x="13052" y="45"/>
                    <a:pt x="13052" y="29"/>
                  </a:cubicBezTo>
                  <a:close/>
                  <a:moveTo>
                    <a:pt x="12878" y="29"/>
                  </a:moveTo>
                  <a:cubicBezTo>
                    <a:pt x="12878" y="13"/>
                    <a:pt x="12892" y="0"/>
                    <a:pt x="12908" y="0"/>
                  </a:cubicBezTo>
                  <a:cubicBezTo>
                    <a:pt x="12908" y="0"/>
                    <a:pt x="12908" y="0"/>
                    <a:pt x="12908" y="0"/>
                  </a:cubicBezTo>
                  <a:cubicBezTo>
                    <a:pt x="12924" y="0"/>
                    <a:pt x="12937" y="13"/>
                    <a:pt x="12937" y="29"/>
                  </a:cubicBezTo>
                  <a:cubicBezTo>
                    <a:pt x="12937" y="29"/>
                    <a:pt x="12937" y="29"/>
                    <a:pt x="12937" y="29"/>
                  </a:cubicBezTo>
                  <a:cubicBezTo>
                    <a:pt x="12937" y="45"/>
                    <a:pt x="12924" y="58"/>
                    <a:pt x="12908" y="58"/>
                  </a:cubicBezTo>
                  <a:cubicBezTo>
                    <a:pt x="12908" y="58"/>
                    <a:pt x="12908" y="58"/>
                    <a:pt x="12908" y="58"/>
                  </a:cubicBezTo>
                  <a:cubicBezTo>
                    <a:pt x="12892" y="58"/>
                    <a:pt x="12878" y="45"/>
                    <a:pt x="12878" y="29"/>
                  </a:cubicBezTo>
                  <a:close/>
                  <a:moveTo>
                    <a:pt x="12704" y="29"/>
                  </a:moveTo>
                  <a:cubicBezTo>
                    <a:pt x="12704" y="13"/>
                    <a:pt x="12717" y="0"/>
                    <a:pt x="12734" y="0"/>
                  </a:cubicBezTo>
                  <a:cubicBezTo>
                    <a:pt x="12734" y="0"/>
                    <a:pt x="12734" y="0"/>
                    <a:pt x="12734" y="0"/>
                  </a:cubicBezTo>
                  <a:cubicBezTo>
                    <a:pt x="12750" y="0"/>
                    <a:pt x="12762" y="13"/>
                    <a:pt x="12762" y="29"/>
                  </a:cubicBezTo>
                  <a:cubicBezTo>
                    <a:pt x="12762" y="29"/>
                    <a:pt x="12762" y="29"/>
                    <a:pt x="12762" y="29"/>
                  </a:cubicBezTo>
                  <a:cubicBezTo>
                    <a:pt x="12762" y="45"/>
                    <a:pt x="12750" y="58"/>
                    <a:pt x="12734" y="58"/>
                  </a:cubicBezTo>
                  <a:cubicBezTo>
                    <a:pt x="12734" y="58"/>
                    <a:pt x="12734" y="58"/>
                    <a:pt x="12734" y="58"/>
                  </a:cubicBezTo>
                  <a:cubicBezTo>
                    <a:pt x="12717" y="58"/>
                    <a:pt x="12704" y="45"/>
                    <a:pt x="12704" y="29"/>
                  </a:cubicBezTo>
                  <a:close/>
                  <a:moveTo>
                    <a:pt x="12530" y="29"/>
                  </a:moveTo>
                  <a:cubicBezTo>
                    <a:pt x="12530" y="13"/>
                    <a:pt x="12544" y="0"/>
                    <a:pt x="12560" y="0"/>
                  </a:cubicBezTo>
                  <a:cubicBezTo>
                    <a:pt x="12560" y="0"/>
                    <a:pt x="12560" y="0"/>
                    <a:pt x="12560" y="0"/>
                  </a:cubicBezTo>
                  <a:cubicBezTo>
                    <a:pt x="12576" y="0"/>
                    <a:pt x="12588" y="13"/>
                    <a:pt x="12588" y="29"/>
                  </a:cubicBezTo>
                  <a:cubicBezTo>
                    <a:pt x="12588" y="29"/>
                    <a:pt x="12588" y="29"/>
                    <a:pt x="12588" y="29"/>
                  </a:cubicBezTo>
                  <a:cubicBezTo>
                    <a:pt x="12588" y="45"/>
                    <a:pt x="12576" y="58"/>
                    <a:pt x="12560" y="58"/>
                  </a:cubicBezTo>
                  <a:cubicBezTo>
                    <a:pt x="12560" y="58"/>
                    <a:pt x="12560" y="58"/>
                    <a:pt x="12560" y="58"/>
                  </a:cubicBezTo>
                  <a:cubicBezTo>
                    <a:pt x="12544" y="58"/>
                    <a:pt x="12530" y="45"/>
                    <a:pt x="12530" y="29"/>
                  </a:cubicBezTo>
                  <a:close/>
                  <a:moveTo>
                    <a:pt x="12356" y="29"/>
                  </a:moveTo>
                  <a:cubicBezTo>
                    <a:pt x="12356" y="13"/>
                    <a:pt x="12369" y="0"/>
                    <a:pt x="12386" y="0"/>
                  </a:cubicBezTo>
                  <a:cubicBezTo>
                    <a:pt x="12386" y="0"/>
                    <a:pt x="12386" y="0"/>
                    <a:pt x="12386" y="0"/>
                  </a:cubicBezTo>
                  <a:cubicBezTo>
                    <a:pt x="12402" y="0"/>
                    <a:pt x="12414" y="13"/>
                    <a:pt x="12414" y="29"/>
                  </a:cubicBezTo>
                  <a:cubicBezTo>
                    <a:pt x="12414" y="29"/>
                    <a:pt x="12414" y="29"/>
                    <a:pt x="12414" y="29"/>
                  </a:cubicBezTo>
                  <a:cubicBezTo>
                    <a:pt x="12414" y="45"/>
                    <a:pt x="12402" y="58"/>
                    <a:pt x="12386" y="58"/>
                  </a:cubicBezTo>
                  <a:cubicBezTo>
                    <a:pt x="12386" y="58"/>
                    <a:pt x="12386" y="58"/>
                    <a:pt x="12386" y="58"/>
                  </a:cubicBezTo>
                  <a:cubicBezTo>
                    <a:pt x="12369" y="58"/>
                    <a:pt x="12356" y="45"/>
                    <a:pt x="12356" y="29"/>
                  </a:cubicBezTo>
                  <a:close/>
                  <a:moveTo>
                    <a:pt x="12182" y="29"/>
                  </a:moveTo>
                  <a:cubicBezTo>
                    <a:pt x="12182" y="13"/>
                    <a:pt x="12195" y="0"/>
                    <a:pt x="12211" y="0"/>
                  </a:cubicBezTo>
                  <a:cubicBezTo>
                    <a:pt x="12211" y="0"/>
                    <a:pt x="12211" y="0"/>
                    <a:pt x="12211" y="0"/>
                  </a:cubicBezTo>
                  <a:cubicBezTo>
                    <a:pt x="12228" y="0"/>
                    <a:pt x="12240" y="13"/>
                    <a:pt x="12240" y="29"/>
                  </a:cubicBezTo>
                  <a:cubicBezTo>
                    <a:pt x="12240" y="29"/>
                    <a:pt x="12240" y="29"/>
                    <a:pt x="12240" y="29"/>
                  </a:cubicBezTo>
                  <a:cubicBezTo>
                    <a:pt x="12240" y="45"/>
                    <a:pt x="12228" y="58"/>
                    <a:pt x="12212" y="58"/>
                  </a:cubicBezTo>
                  <a:cubicBezTo>
                    <a:pt x="12212" y="58"/>
                    <a:pt x="12212" y="58"/>
                    <a:pt x="12212" y="58"/>
                  </a:cubicBezTo>
                  <a:cubicBezTo>
                    <a:pt x="12195" y="58"/>
                    <a:pt x="12182" y="45"/>
                    <a:pt x="12182" y="29"/>
                  </a:cubicBezTo>
                  <a:close/>
                  <a:moveTo>
                    <a:pt x="12008" y="29"/>
                  </a:moveTo>
                  <a:cubicBezTo>
                    <a:pt x="12008" y="13"/>
                    <a:pt x="12021" y="0"/>
                    <a:pt x="12037" y="0"/>
                  </a:cubicBezTo>
                  <a:cubicBezTo>
                    <a:pt x="12037" y="0"/>
                    <a:pt x="12037" y="0"/>
                    <a:pt x="12037" y="0"/>
                  </a:cubicBezTo>
                  <a:cubicBezTo>
                    <a:pt x="12054" y="0"/>
                    <a:pt x="12066" y="13"/>
                    <a:pt x="12066" y="29"/>
                  </a:cubicBezTo>
                  <a:cubicBezTo>
                    <a:pt x="12066" y="29"/>
                    <a:pt x="12066" y="29"/>
                    <a:pt x="12066" y="29"/>
                  </a:cubicBezTo>
                  <a:cubicBezTo>
                    <a:pt x="12066" y="45"/>
                    <a:pt x="12054" y="58"/>
                    <a:pt x="12037" y="58"/>
                  </a:cubicBezTo>
                  <a:cubicBezTo>
                    <a:pt x="12037" y="58"/>
                    <a:pt x="12037" y="58"/>
                    <a:pt x="12037" y="58"/>
                  </a:cubicBezTo>
                  <a:cubicBezTo>
                    <a:pt x="12021" y="58"/>
                    <a:pt x="12008" y="45"/>
                    <a:pt x="12008" y="29"/>
                  </a:cubicBezTo>
                  <a:close/>
                  <a:moveTo>
                    <a:pt x="11834" y="29"/>
                  </a:moveTo>
                  <a:cubicBezTo>
                    <a:pt x="11834" y="13"/>
                    <a:pt x="11847" y="0"/>
                    <a:pt x="11863" y="0"/>
                  </a:cubicBezTo>
                  <a:cubicBezTo>
                    <a:pt x="11863" y="0"/>
                    <a:pt x="11863" y="0"/>
                    <a:pt x="11863" y="0"/>
                  </a:cubicBezTo>
                  <a:cubicBezTo>
                    <a:pt x="11879" y="0"/>
                    <a:pt x="11892" y="13"/>
                    <a:pt x="11892" y="29"/>
                  </a:cubicBezTo>
                  <a:cubicBezTo>
                    <a:pt x="11892" y="29"/>
                    <a:pt x="11892" y="29"/>
                    <a:pt x="11892" y="29"/>
                  </a:cubicBezTo>
                  <a:cubicBezTo>
                    <a:pt x="11892" y="45"/>
                    <a:pt x="11879" y="58"/>
                    <a:pt x="11863" y="58"/>
                  </a:cubicBezTo>
                  <a:cubicBezTo>
                    <a:pt x="11863" y="58"/>
                    <a:pt x="11863" y="58"/>
                    <a:pt x="11863" y="58"/>
                  </a:cubicBezTo>
                  <a:cubicBezTo>
                    <a:pt x="11847" y="58"/>
                    <a:pt x="11834" y="45"/>
                    <a:pt x="11834" y="29"/>
                  </a:cubicBezTo>
                  <a:close/>
                  <a:moveTo>
                    <a:pt x="11660" y="29"/>
                  </a:moveTo>
                  <a:cubicBezTo>
                    <a:pt x="11660" y="13"/>
                    <a:pt x="11673" y="0"/>
                    <a:pt x="11689" y="0"/>
                  </a:cubicBezTo>
                  <a:cubicBezTo>
                    <a:pt x="11689" y="0"/>
                    <a:pt x="11689" y="0"/>
                    <a:pt x="11689" y="0"/>
                  </a:cubicBezTo>
                  <a:cubicBezTo>
                    <a:pt x="11705" y="0"/>
                    <a:pt x="11718" y="13"/>
                    <a:pt x="11718" y="29"/>
                  </a:cubicBezTo>
                  <a:cubicBezTo>
                    <a:pt x="11718" y="29"/>
                    <a:pt x="11718" y="29"/>
                    <a:pt x="11718" y="29"/>
                  </a:cubicBezTo>
                  <a:cubicBezTo>
                    <a:pt x="11718" y="45"/>
                    <a:pt x="11705" y="58"/>
                    <a:pt x="11689" y="58"/>
                  </a:cubicBezTo>
                  <a:cubicBezTo>
                    <a:pt x="11689" y="58"/>
                    <a:pt x="11689" y="58"/>
                    <a:pt x="11689" y="58"/>
                  </a:cubicBezTo>
                  <a:cubicBezTo>
                    <a:pt x="11673" y="58"/>
                    <a:pt x="11660" y="45"/>
                    <a:pt x="11660" y="29"/>
                  </a:cubicBezTo>
                  <a:close/>
                  <a:moveTo>
                    <a:pt x="11486" y="29"/>
                  </a:moveTo>
                  <a:cubicBezTo>
                    <a:pt x="11486" y="13"/>
                    <a:pt x="11499" y="0"/>
                    <a:pt x="11515" y="0"/>
                  </a:cubicBezTo>
                  <a:cubicBezTo>
                    <a:pt x="11515" y="0"/>
                    <a:pt x="11515" y="0"/>
                    <a:pt x="11515" y="0"/>
                  </a:cubicBezTo>
                  <a:cubicBezTo>
                    <a:pt x="11531" y="0"/>
                    <a:pt x="11544" y="13"/>
                    <a:pt x="11544" y="29"/>
                  </a:cubicBezTo>
                  <a:cubicBezTo>
                    <a:pt x="11544" y="29"/>
                    <a:pt x="11544" y="29"/>
                    <a:pt x="11544" y="29"/>
                  </a:cubicBezTo>
                  <a:cubicBezTo>
                    <a:pt x="11544" y="45"/>
                    <a:pt x="11531" y="58"/>
                    <a:pt x="11515" y="58"/>
                  </a:cubicBezTo>
                  <a:cubicBezTo>
                    <a:pt x="11515" y="58"/>
                    <a:pt x="11515" y="58"/>
                    <a:pt x="11515" y="58"/>
                  </a:cubicBezTo>
                  <a:cubicBezTo>
                    <a:pt x="11499" y="58"/>
                    <a:pt x="11486" y="45"/>
                    <a:pt x="11486" y="29"/>
                  </a:cubicBezTo>
                  <a:close/>
                  <a:moveTo>
                    <a:pt x="11312" y="29"/>
                  </a:moveTo>
                  <a:cubicBezTo>
                    <a:pt x="11312" y="13"/>
                    <a:pt x="11325" y="0"/>
                    <a:pt x="11341" y="0"/>
                  </a:cubicBezTo>
                  <a:cubicBezTo>
                    <a:pt x="11341" y="0"/>
                    <a:pt x="11341" y="0"/>
                    <a:pt x="11341" y="0"/>
                  </a:cubicBezTo>
                  <a:cubicBezTo>
                    <a:pt x="11357" y="0"/>
                    <a:pt x="11370" y="13"/>
                    <a:pt x="11370" y="29"/>
                  </a:cubicBezTo>
                  <a:cubicBezTo>
                    <a:pt x="11370" y="29"/>
                    <a:pt x="11370" y="29"/>
                    <a:pt x="11370" y="29"/>
                  </a:cubicBezTo>
                  <a:cubicBezTo>
                    <a:pt x="11370" y="45"/>
                    <a:pt x="11357" y="58"/>
                    <a:pt x="11341" y="58"/>
                  </a:cubicBezTo>
                  <a:cubicBezTo>
                    <a:pt x="11341" y="58"/>
                    <a:pt x="11341" y="58"/>
                    <a:pt x="11341" y="58"/>
                  </a:cubicBezTo>
                  <a:cubicBezTo>
                    <a:pt x="11325" y="58"/>
                    <a:pt x="11312" y="45"/>
                    <a:pt x="11312" y="29"/>
                  </a:cubicBezTo>
                  <a:close/>
                  <a:moveTo>
                    <a:pt x="11138" y="29"/>
                  </a:moveTo>
                  <a:cubicBezTo>
                    <a:pt x="11138" y="13"/>
                    <a:pt x="11151" y="0"/>
                    <a:pt x="11167" y="0"/>
                  </a:cubicBezTo>
                  <a:cubicBezTo>
                    <a:pt x="11167" y="0"/>
                    <a:pt x="11167" y="0"/>
                    <a:pt x="11167" y="0"/>
                  </a:cubicBezTo>
                  <a:cubicBezTo>
                    <a:pt x="11183" y="0"/>
                    <a:pt x="11196" y="13"/>
                    <a:pt x="11196" y="29"/>
                  </a:cubicBezTo>
                  <a:cubicBezTo>
                    <a:pt x="11196" y="29"/>
                    <a:pt x="11196" y="29"/>
                    <a:pt x="11196" y="29"/>
                  </a:cubicBezTo>
                  <a:cubicBezTo>
                    <a:pt x="11196" y="45"/>
                    <a:pt x="11183" y="58"/>
                    <a:pt x="11167" y="58"/>
                  </a:cubicBezTo>
                  <a:cubicBezTo>
                    <a:pt x="11167" y="58"/>
                    <a:pt x="11167" y="58"/>
                    <a:pt x="11167" y="58"/>
                  </a:cubicBezTo>
                  <a:cubicBezTo>
                    <a:pt x="11151" y="58"/>
                    <a:pt x="11138" y="45"/>
                    <a:pt x="11138" y="29"/>
                  </a:cubicBezTo>
                  <a:close/>
                  <a:moveTo>
                    <a:pt x="10964" y="29"/>
                  </a:moveTo>
                  <a:cubicBezTo>
                    <a:pt x="10964" y="13"/>
                    <a:pt x="10977" y="0"/>
                    <a:pt x="10993" y="0"/>
                  </a:cubicBezTo>
                  <a:cubicBezTo>
                    <a:pt x="10993" y="0"/>
                    <a:pt x="10993" y="0"/>
                    <a:pt x="10993" y="0"/>
                  </a:cubicBezTo>
                  <a:cubicBezTo>
                    <a:pt x="11009" y="0"/>
                    <a:pt x="11022" y="13"/>
                    <a:pt x="11022" y="29"/>
                  </a:cubicBezTo>
                  <a:cubicBezTo>
                    <a:pt x="11022" y="29"/>
                    <a:pt x="11022" y="29"/>
                    <a:pt x="11022" y="29"/>
                  </a:cubicBezTo>
                  <a:cubicBezTo>
                    <a:pt x="11022" y="45"/>
                    <a:pt x="11009" y="58"/>
                    <a:pt x="10993" y="58"/>
                  </a:cubicBezTo>
                  <a:cubicBezTo>
                    <a:pt x="10993" y="58"/>
                    <a:pt x="10993" y="58"/>
                    <a:pt x="10993" y="58"/>
                  </a:cubicBezTo>
                  <a:cubicBezTo>
                    <a:pt x="10977" y="58"/>
                    <a:pt x="10964" y="45"/>
                    <a:pt x="10964" y="29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78" y="6025981"/>
            <a:ext cx="1296000" cy="9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3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'Beter in Amsterdam'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0779" y="616128"/>
            <a:ext cx="11340000" cy="486000"/>
          </a:xfrm>
        </p:spPr>
        <p:txBody>
          <a:bodyPr anchor="b" anchorCtr="0">
            <a:normAutofit/>
          </a:bodyPr>
          <a:lstStyle>
            <a:lvl1pPr algn="l">
              <a:lnSpc>
                <a:spcPts val="3827"/>
              </a:lnSpc>
              <a:defRPr sz="35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0778" y="1235246"/>
            <a:ext cx="11340001" cy="486000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sz="3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 hasCustomPrompt="1"/>
          </p:nvPr>
        </p:nvSpPr>
        <p:spPr>
          <a:xfrm>
            <a:off x="430778" y="2694604"/>
            <a:ext cx="3240000" cy="1296000"/>
          </a:xfrm>
        </p:spPr>
        <p:txBody>
          <a:bodyPr>
            <a:normAutofit/>
          </a:bodyPr>
          <a:lstStyle>
            <a:lvl1pPr>
              <a:lnSpc>
                <a:spcPts val="2551"/>
              </a:lnSpc>
              <a:defRPr sz="1400" b="0">
                <a:solidFill>
                  <a:schemeClr val="tx2"/>
                </a:solidFill>
              </a:defRPr>
            </a:lvl1pPr>
            <a:lvl2pPr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tx2"/>
                </a:solidFill>
              </a:defRPr>
            </a:lvl3pPr>
            <a:lvl4pPr>
              <a:defRPr b="0">
                <a:solidFill>
                  <a:schemeClr val="tx2"/>
                </a:solidFill>
              </a:defRPr>
            </a:lvl4pPr>
            <a:lvl5pPr>
              <a:defRPr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Auteur</a:t>
            </a:r>
          </a:p>
          <a:p>
            <a:pPr lvl="0"/>
            <a:r>
              <a:rPr lang="nl-NL" dirty="0"/>
              <a:t>00 maand 0000</a:t>
            </a:r>
          </a:p>
        </p:txBody>
      </p:sp>
      <p:grpSp>
        <p:nvGrpSpPr>
          <p:cNvPr id="16" name="Group 4"/>
          <p:cNvGrpSpPr>
            <a:grpSpLocks noChangeAspect="1"/>
          </p:cNvGrpSpPr>
          <p:nvPr userDrawn="1"/>
        </p:nvGrpSpPr>
        <p:grpSpPr bwMode="gray">
          <a:xfrm>
            <a:off x="431800" y="331788"/>
            <a:ext cx="11339513" cy="49212"/>
            <a:chOff x="272" y="209"/>
            <a:chExt cx="7143" cy="31"/>
          </a:xfrm>
        </p:grpSpPr>
        <p:sp>
          <p:nvSpPr>
            <p:cNvPr id="17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272" y="209"/>
              <a:ext cx="7143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5"/>
            <p:cNvSpPr>
              <a:spLocks/>
            </p:cNvSpPr>
            <p:nvPr userDrawn="1"/>
          </p:nvSpPr>
          <p:spPr bwMode="gray">
            <a:xfrm>
              <a:off x="272" y="209"/>
              <a:ext cx="31" cy="32"/>
            </a:xfrm>
            <a:custGeom>
              <a:avLst/>
              <a:gdLst>
                <a:gd name="T0" fmla="*/ 28 w 58"/>
                <a:gd name="T1" fmla="*/ 58 h 58"/>
                <a:gd name="T2" fmla="*/ 18 w 58"/>
                <a:gd name="T3" fmla="*/ 56 h 58"/>
                <a:gd name="T4" fmla="*/ 8 w 58"/>
                <a:gd name="T5" fmla="*/ 50 h 58"/>
                <a:gd name="T6" fmla="*/ 2 w 58"/>
                <a:gd name="T7" fmla="*/ 40 h 58"/>
                <a:gd name="T8" fmla="*/ 0 w 58"/>
                <a:gd name="T9" fmla="*/ 29 h 58"/>
                <a:gd name="T10" fmla="*/ 8 w 58"/>
                <a:gd name="T11" fmla="*/ 9 h 58"/>
                <a:gd name="T12" fmla="*/ 18 w 58"/>
                <a:gd name="T13" fmla="*/ 2 h 58"/>
                <a:gd name="T14" fmla="*/ 40 w 58"/>
                <a:gd name="T15" fmla="*/ 2 h 58"/>
                <a:gd name="T16" fmla="*/ 49 w 58"/>
                <a:gd name="T17" fmla="*/ 9 h 58"/>
                <a:gd name="T18" fmla="*/ 58 w 58"/>
                <a:gd name="T19" fmla="*/ 29 h 58"/>
                <a:gd name="T20" fmla="*/ 56 w 58"/>
                <a:gd name="T21" fmla="*/ 40 h 58"/>
                <a:gd name="T22" fmla="*/ 49 w 58"/>
                <a:gd name="T23" fmla="*/ 50 h 58"/>
                <a:gd name="T24" fmla="*/ 40 w 58"/>
                <a:gd name="T25" fmla="*/ 56 h 58"/>
                <a:gd name="T26" fmla="*/ 28 w 58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28" y="58"/>
                  </a:moveTo>
                  <a:cubicBezTo>
                    <a:pt x="25" y="58"/>
                    <a:pt x="21" y="58"/>
                    <a:pt x="18" y="56"/>
                  </a:cubicBezTo>
                  <a:cubicBezTo>
                    <a:pt x="14" y="55"/>
                    <a:pt x="11" y="52"/>
                    <a:pt x="8" y="50"/>
                  </a:cubicBezTo>
                  <a:cubicBezTo>
                    <a:pt x="5" y="47"/>
                    <a:pt x="3" y="44"/>
                    <a:pt x="2" y="40"/>
                  </a:cubicBezTo>
                  <a:cubicBezTo>
                    <a:pt x="0" y="37"/>
                    <a:pt x="0" y="33"/>
                    <a:pt x="0" y="29"/>
                  </a:cubicBezTo>
                  <a:cubicBezTo>
                    <a:pt x="0" y="22"/>
                    <a:pt x="2" y="14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4" y="0"/>
                    <a:pt x="33" y="0"/>
                    <a:pt x="40" y="2"/>
                  </a:cubicBezTo>
                  <a:cubicBezTo>
                    <a:pt x="43" y="4"/>
                    <a:pt x="46" y="6"/>
                    <a:pt x="49" y="9"/>
                  </a:cubicBezTo>
                  <a:cubicBezTo>
                    <a:pt x="54" y="14"/>
                    <a:pt x="58" y="22"/>
                    <a:pt x="58" y="29"/>
                  </a:cubicBezTo>
                  <a:cubicBezTo>
                    <a:pt x="58" y="33"/>
                    <a:pt x="57" y="37"/>
                    <a:pt x="56" y="40"/>
                  </a:cubicBezTo>
                  <a:cubicBezTo>
                    <a:pt x="54" y="44"/>
                    <a:pt x="52" y="47"/>
                    <a:pt x="49" y="50"/>
                  </a:cubicBezTo>
                  <a:cubicBezTo>
                    <a:pt x="46" y="52"/>
                    <a:pt x="43" y="55"/>
                    <a:pt x="40" y="56"/>
                  </a:cubicBezTo>
                  <a:cubicBezTo>
                    <a:pt x="36" y="58"/>
                    <a:pt x="32" y="58"/>
                    <a:pt x="28" y="58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6"/>
            <p:cNvSpPr>
              <a:spLocks noEditPoints="1"/>
            </p:cNvSpPr>
            <p:nvPr userDrawn="1"/>
          </p:nvSpPr>
          <p:spPr bwMode="gray">
            <a:xfrm>
              <a:off x="365" y="209"/>
              <a:ext cx="7050" cy="32"/>
            </a:xfrm>
            <a:custGeom>
              <a:avLst/>
              <a:gdLst>
                <a:gd name="T0" fmla="*/ 1421 w 13111"/>
                <a:gd name="T1" fmla="*/ 0 h 58"/>
                <a:gd name="T2" fmla="*/ 1276 w 13111"/>
                <a:gd name="T3" fmla="*/ 29 h 58"/>
                <a:gd name="T4" fmla="*/ 1073 w 13111"/>
                <a:gd name="T5" fmla="*/ 58 h 58"/>
                <a:gd name="T6" fmla="*/ 870 w 13111"/>
                <a:gd name="T7" fmla="*/ 29 h 58"/>
                <a:gd name="T8" fmla="*/ 551 w 13111"/>
                <a:gd name="T9" fmla="*/ 0 h 58"/>
                <a:gd name="T10" fmla="*/ 406 w 13111"/>
                <a:gd name="T11" fmla="*/ 29 h 58"/>
                <a:gd name="T12" fmla="*/ 203 w 13111"/>
                <a:gd name="T13" fmla="*/ 58 h 58"/>
                <a:gd name="T14" fmla="*/ 0 w 13111"/>
                <a:gd name="T15" fmla="*/ 29 h 58"/>
                <a:gd name="T16" fmla="*/ 3684 w 13111"/>
                <a:gd name="T17" fmla="*/ 0 h 58"/>
                <a:gd name="T18" fmla="*/ 3538 w 13111"/>
                <a:gd name="T19" fmla="*/ 29 h 58"/>
                <a:gd name="T20" fmla="*/ 3336 w 13111"/>
                <a:gd name="T21" fmla="*/ 58 h 58"/>
                <a:gd name="T22" fmla="*/ 3132 w 13111"/>
                <a:gd name="T23" fmla="*/ 29 h 58"/>
                <a:gd name="T24" fmla="*/ 2813 w 13111"/>
                <a:gd name="T25" fmla="*/ 0 h 58"/>
                <a:gd name="T26" fmla="*/ 2668 w 13111"/>
                <a:gd name="T27" fmla="*/ 29 h 58"/>
                <a:gd name="T28" fmla="*/ 2465 w 13111"/>
                <a:gd name="T29" fmla="*/ 58 h 58"/>
                <a:gd name="T30" fmla="*/ 2262 w 13111"/>
                <a:gd name="T31" fmla="*/ 29 h 58"/>
                <a:gd name="T32" fmla="*/ 1943 w 13111"/>
                <a:gd name="T33" fmla="*/ 0 h 58"/>
                <a:gd name="T34" fmla="*/ 1798 w 13111"/>
                <a:gd name="T35" fmla="*/ 29 h 58"/>
                <a:gd name="T36" fmla="*/ 6468 w 13111"/>
                <a:gd name="T37" fmla="*/ 58 h 58"/>
                <a:gd name="T38" fmla="*/ 6265 w 13111"/>
                <a:gd name="T39" fmla="*/ 29 h 58"/>
                <a:gd name="T40" fmla="*/ 5946 w 13111"/>
                <a:gd name="T41" fmla="*/ 0 h 58"/>
                <a:gd name="T42" fmla="*/ 5801 w 13111"/>
                <a:gd name="T43" fmla="*/ 29 h 58"/>
                <a:gd name="T44" fmla="*/ 5598 w 13111"/>
                <a:gd name="T45" fmla="*/ 58 h 58"/>
                <a:gd name="T46" fmla="*/ 5395 w 13111"/>
                <a:gd name="T47" fmla="*/ 29 h 58"/>
                <a:gd name="T48" fmla="*/ 5076 w 13111"/>
                <a:gd name="T49" fmla="*/ 0 h 58"/>
                <a:gd name="T50" fmla="*/ 4931 w 13111"/>
                <a:gd name="T51" fmla="*/ 29 h 58"/>
                <a:gd name="T52" fmla="*/ 4728 w 13111"/>
                <a:gd name="T53" fmla="*/ 58 h 58"/>
                <a:gd name="T54" fmla="*/ 4524 w 13111"/>
                <a:gd name="T55" fmla="*/ 29 h 58"/>
                <a:gd name="T56" fmla="*/ 4206 w 13111"/>
                <a:gd name="T57" fmla="*/ 0 h 58"/>
                <a:gd name="T58" fmla="*/ 4060 w 13111"/>
                <a:gd name="T59" fmla="*/ 29 h 58"/>
                <a:gd name="T60" fmla="*/ 8731 w 13111"/>
                <a:gd name="T61" fmla="*/ 58 h 58"/>
                <a:gd name="T62" fmla="*/ 8528 w 13111"/>
                <a:gd name="T63" fmla="*/ 29 h 58"/>
                <a:gd name="T64" fmla="*/ 8208 w 13111"/>
                <a:gd name="T65" fmla="*/ 0 h 58"/>
                <a:gd name="T66" fmla="*/ 8064 w 13111"/>
                <a:gd name="T67" fmla="*/ 29 h 58"/>
                <a:gd name="T68" fmla="*/ 7860 w 13111"/>
                <a:gd name="T69" fmla="*/ 58 h 58"/>
                <a:gd name="T70" fmla="*/ 7657 w 13111"/>
                <a:gd name="T71" fmla="*/ 29 h 58"/>
                <a:gd name="T72" fmla="*/ 7338 w 13111"/>
                <a:gd name="T73" fmla="*/ 0 h 58"/>
                <a:gd name="T74" fmla="*/ 7193 w 13111"/>
                <a:gd name="T75" fmla="*/ 29 h 58"/>
                <a:gd name="T76" fmla="*/ 6990 w 13111"/>
                <a:gd name="T77" fmla="*/ 58 h 58"/>
                <a:gd name="T78" fmla="*/ 6787 w 13111"/>
                <a:gd name="T79" fmla="*/ 29 h 58"/>
                <a:gd name="T80" fmla="*/ 10819 w 13111"/>
                <a:gd name="T81" fmla="*/ 0 h 58"/>
                <a:gd name="T82" fmla="*/ 10674 w 13111"/>
                <a:gd name="T83" fmla="*/ 29 h 58"/>
                <a:gd name="T84" fmla="*/ 10471 w 13111"/>
                <a:gd name="T85" fmla="*/ 58 h 58"/>
                <a:gd name="T86" fmla="*/ 10268 w 13111"/>
                <a:gd name="T87" fmla="*/ 29 h 58"/>
                <a:gd name="T88" fmla="*/ 9949 w 13111"/>
                <a:gd name="T89" fmla="*/ 0 h 58"/>
                <a:gd name="T90" fmla="*/ 9804 w 13111"/>
                <a:gd name="T91" fmla="*/ 29 h 58"/>
                <a:gd name="T92" fmla="*/ 9601 w 13111"/>
                <a:gd name="T93" fmla="*/ 58 h 58"/>
                <a:gd name="T94" fmla="*/ 9398 w 13111"/>
                <a:gd name="T95" fmla="*/ 29 h 58"/>
                <a:gd name="T96" fmla="*/ 9079 w 13111"/>
                <a:gd name="T97" fmla="*/ 0 h 58"/>
                <a:gd name="T98" fmla="*/ 8934 w 13111"/>
                <a:gd name="T99" fmla="*/ 29 h 58"/>
                <a:gd name="T100" fmla="*/ 13082 w 13111"/>
                <a:gd name="T101" fmla="*/ 58 h 58"/>
                <a:gd name="T102" fmla="*/ 12878 w 13111"/>
                <a:gd name="T103" fmla="*/ 29 h 58"/>
                <a:gd name="T104" fmla="*/ 12560 w 13111"/>
                <a:gd name="T105" fmla="*/ 0 h 58"/>
                <a:gd name="T106" fmla="*/ 12414 w 13111"/>
                <a:gd name="T107" fmla="*/ 29 h 58"/>
                <a:gd name="T108" fmla="*/ 12212 w 13111"/>
                <a:gd name="T109" fmla="*/ 58 h 58"/>
                <a:gd name="T110" fmla="*/ 12008 w 13111"/>
                <a:gd name="T111" fmla="*/ 29 h 58"/>
                <a:gd name="T112" fmla="*/ 11689 w 13111"/>
                <a:gd name="T113" fmla="*/ 0 h 58"/>
                <a:gd name="T114" fmla="*/ 11544 w 13111"/>
                <a:gd name="T115" fmla="*/ 29 h 58"/>
                <a:gd name="T116" fmla="*/ 11341 w 13111"/>
                <a:gd name="T117" fmla="*/ 58 h 58"/>
                <a:gd name="T118" fmla="*/ 11138 w 13111"/>
                <a:gd name="T11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11" h="58">
                  <a:moveTo>
                    <a:pt x="1566" y="29"/>
                  </a:moveTo>
                  <a:cubicBezTo>
                    <a:pt x="1566" y="13"/>
                    <a:pt x="1579" y="0"/>
                    <a:pt x="1595" y="0"/>
                  </a:cubicBezTo>
                  <a:cubicBezTo>
                    <a:pt x="1595" y="0"/>
                    <a:pt x="1595" y="0"/>
                    <a:pt x="1595" y="0"/>
                  </a:cubicBezTo>
                  <a:cubicBezTo>
                    <a:pt x="1611" y="0"/>
                    <a:pt x="1624" y="13"/>
                    <a:pt x="1624" y="29"/>
                  </a:cubicBezTo>
                  <a:cubicBezTo>
                    <a:pt x="1624" y="29"/>
                    <a:pt x="1624" y="29"/>
                    <a:pt x="1624" y="29"/>
                  </a:cubicBezTo>
                  <a:cubicBezTo>
                    <a:pt x="1624" y="45"/>
                    <a:pt x="1611" y="58"/>
                    <a:pt x="1595" y="58"/>
                  </a:cubicBezTo>
                  <a:cubicBezTo>
                    <a:pt x="1595" y="58"/>
                    <a:pt x="1595" y="58"/>
                    <a:pt x="1595" y="58"/>
                  </a:cubicBezTo>
                  <a:cubicBezTo>
                    <a:pt x="1579" y="58"/>
                    <a:pt x="1566" y="45"/>
                    <a:pt x="1566" y="29"/>
                  </a:cubicBezTo>
                  <a:close/>
                  <a:moveTo>
                    <a:pt x="1392" y="29"/>
                  </a:moveTo>
                  <a:cubicBezTo>
                    <a:pt x="1392" y="13"/>
                    <a:pt x="1405" y="0"/>
                    <a:pt x="1421" y="0"/>
                  </a:cubicBezTo>
                  <a:cubicBezTo>
                    <a:pt x="1421" y="0"/>
                    <a:pt x="1421" y="0"/>
                    <a:pt x="1421" y="0"/>
                  </a:cubicBezTo>
                  <a:cubicBezTo>
                    <a:pt x="1437" y="0"/>
                    <a:pt x="1450" y="13"/>
                    <a:pt x="1450" y="29"/>
                  </a:cubicBezTo>
                  <a:cubicBezTo>
                    <a:pt x="1450" y="29"/>
                    <a:pt x="1450" y="29"/>
                    <a:pt x="1450" y="29"/>
                  </a:cubicBezTo>
                  <a:cubicBezTo>
                    <a:pt x="1450" y="45"/>
                    <a:pt x="1437" y="58"/>
                    <a:pt x="1421" y="58"/>
                  </a:cubicBezTo>
                  <a:cubicBezTo>
                    <a:pt x="1421" y="58"/>
                    <a:pt x="1421" y="58"/>
                    <a:pt x="1421" y="58"/>
                  </a:cubicBezTo>
                  <a:cubicBezTo>
                    <a:pt x="1405" y="58"/>
                    <a:pt x="1392" y="45"/>
                    <a:pt x="1392" y="29"/>
                  </a:cubicBezTo>
                  <a:close/>
                  <a:moveTo>
                    <a:pt x="1218" y="29"/>
                  </a:moveTo>
                  <a:cubicBezTo>
                    <a:pt x="1218" y="13"/>
                    <a:pt x="1231" y="0"/>
                    <a:pt x="1247" y="0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1263" y="0"/>
                    <a:pt x="1276" y="13"/>
                    <a:pt x="1276" y="29"/>
                  </a:cubicBezTo>
                  <a:cubicBezTo>
                    <a:pt x="1276" y="29"/>
                    <a:pt x="1276" y="29"/>
                    <a:pt x="1276" y="29"/>
                  </a:cubicBezTo>
                  <a:cubicBezTo>
                    <a:pt x="1276" y="45"/>
                    <a:pt x="1263" y="58"/>
                    <a:pt x="1247" y="58"/>
                  </a:cubicBezTo>
                  <a:cubicBezTo>
                    <a:pt x="1247" y="58"/>
                    <a:pt x="1247" y="58"/>
                    <a:pt x="1247" y="58"/>
                  </a:cubicBezTo>
                  <a:cubicBezTo>
                    <a:pt x="1231" y="58"/>
                    <a:pt x="1218" y="45"/>
                    <a:pt x="1218" y="29"/>
                  </a:cubicBezTo>
                  <a:close/>
                  <a:moveTo>
                    <a:pt x="1044" y="29"/>
                  </a:moveTo>
                  <a:cubicBezTo>
                    <a:pt x="1044" y="13"/>
                    <a:pt x="1057" y="0"/>
                    <a:pt x="1073" y="0"/>
                  </a:cubicBezTo>
                  <a:cubicBezTo>
                    <a:pt x="1073" y="0"/>
                    <a:pt x="1073" y="0"/>
                    <a:pt x="1073" y="0"/>
                  </a:cubicBezTo>
                  <a:cubicBezTo>
                    <a:pt x="1089" y="0"/>
                    <a:pt x="1102" y="13"/>
                    <a:pt x="1102" y="29"/>
                  </a:cubicBezTo>
                  <a:cubicBezTo>
                    <a:pt x="1102" y="29"/>
                    <a:pt x="1102" y="29"/>
                    <a:pt x="1102" y="29"/>
                  </a:cubicBezTo>
                  <a:cubicBezTo>
                    <a:pt x="1102" y="45"/>
                    <a:pt x="1089" y="58"/>
                    <a:pt x="1073" y="58"/>
                  </a:cubicBezTo>
                  <a:cubicBezTo>
                    <a:pt x="1073" y="58"/>
                    <a:pt x="1073" y="58"/>
                    <a:pt x="1073" y="58"/>
                  </a:cubicBezTo>
                  <a:cubicBezTo>
                    <a:pt x="1057" y="58"/>
                    <a:pt x="1044" y="45"/>
                    <a:pt x="1044" y="29"/>
                  </a:cubicBezTo>
                  <a:close/>
                  <a:moveTo>
                    <a:pt x="870" y="29"/>
                  </a:moveTo>
                  <a:cubicBezTo>
                    <a:pt x="870" y="13"/>
                    <a:pt x="883" y="0"/>
                    <a:pt x="899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15" y="0"/>
                    <a:pt x="928" y="13"/>
                    <a:pt x="928" y="29"/>
                  </a:cubicBezTo>
                  <a:cubicBezTo>
                    <a:pt x="928" y="29"/>
                    <a:pt x="928" y="29"/>
                    <a:pt x="928" y="29"/>
                  </a:cubicBezTo>
                  <a:cubicBezTo>
                    <a:pt x="928" y="45"/>
                    <a:pt x="915" y="58"/>
                    <a:pt x="899" y="58"/>
                  </a:cubicBezTo>
                  <a:cubicBezTo>
                    <a:pt x="899" y="58"/>
                    <a:pt x="899" y="58"/>
                    <a:pt x="899" y="58"/>
                  </a:cubicBezTo>
                  <a:cubicBezTo>
                    <a:pt x="883" y="58"/>
                    <a:pt x="870" y="45"/>
                    <a:pt x="870" y="29"/>
                  </a:cubicBezTo>
                  <a:close/>
                  <a:moveTo>
                    <a:pt x="696" y="29"/>
                  </a:moveTo>
                  <a:cubicBezTo>
                    <a:pt x="696" y="13"/>
                    <a:pt x="709" y="0"/>
                    <a:pt x="72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41" y="0"/>
                    <a:pt x="754" y="13"/>
                    <a:pt x="754" y="29"/>
                  </a:cubicBezTo>
                  <a:cubicBezTo>
                    <a:pt x="754" y="29"/>
                    <a:pt x="754" y="29"/>
                    <a:pt x="754" y="29"/>
                  </a:cubicBezTo>
                  <a:cubicBezTo>
                    <a:pt x="754" y="45"/>
                    <a:pt x="741" y="58"/>
                    <a:pt x="725" y="58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709" y="58"/>
                    <a:pt x="696" y="45"/>
                    <a:pt x="696" y="29"/>
                  </a:cubicBezTo>
                  <a:close/>
                  <a:moveTo>
                    <a:pt x="522" y="29"/>
                  </a:moveTo>
                  <a:cubicBezTo>
                    <a:pt x="522" y="13"/>
                    <a:pt x="535" y="0"/>
                    <a:pt x="551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67" y="0"/>
                    <a:pt x="580" y="13"/>
                    <a:pt x="580" y="29"/>
                  </a:cubicBezTo>
                  <a:cubicBezTo>
                    <a:pt x="580" y="29"/>
                    <a:pt x="580" y="29"/>
                    <a:pt x="580" y="29"/>
                  </a:cubicBezTo>
                  <a:cubicBezTo>
                    <a:pt x="580" y="45"/>
                    <a:pt x="567" y="58"/>
                    <a:pt x="551" y="58"/>
                  </a:cubicBezTo>
                  <a:cubicBezTo>
                    <a:pt x="551" y="58"/>
                    <a:pt x="551" y="58"/>
                    <a:pt x="551" y="58"/>
                  </a:cubicBezTo>
                  <a:cubicBezTo>
                    <a:pt x="535" y="58"/>
                    <a:pt x="522" y="45"/>
                    <a:pt x="522" y="29"/>
                  </a:cubicBezTo>
                  <a:close/>
                  <a:moveTo>
                    <a:pt x="348" y="29"/>
                  </a:moveTo>
                  <a:cubicBezTo>
                    <a:pt x="348" y="13"/>
                    <a:pt x="360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93" y="0"/>
                    <a:pt x="406" y="13"/>
                    <a:pt x="406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6" y="45"/>
                    <a:pt x="393" y="58"/>
                    <a:pt x="377" y="58"/>
                  </a:cubicBezTo>
                  <a:cubicBezTo>
                    <a:pt x="377" y="58"/>
                    <a:pt x="377" y="58"/>
                    <a:pt x="377" y="58"/>
                  </a:cubicBezTo>
                  <a:cubicBezTo>
                    <a:pt x="360" y="58"/>
                    <a:pt x="348" y="45"/>
                    <a:pt x="348" y="29"/>
                  </a:cubicBezTo>
                  <a:close/>
                  <a:moveTo>
                    <a:pt x="174" y="29"/>
                  </a:moveTo>
                  <a:cubicBezTo>
                    <a:pt x="174" y="13"/>
                    <a:pt x="186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9" y="0"/>
                    <a:pt x="232" y="13"/>
                    <a:pt x="232" y="29"/>
                  </a:cubicBezTo>
                  <a:cubicBezTo>
                    <a:pt x="232" y="29"/>
                    <a:pt x="232" y="29"/>
                    <a:pt x="232" y="29"/>
                  </a:cubicBezTo>
                  <a:cubicBezTo>
                    <a:pt x="232" y="45"/>
                    <a:pt x="219" y="58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186" y="58"/>
                    <a:pt x="174" y="45"/>
                    <a:pt x="174" y="29"/>
                  </a:cubicBezTo>
                  <a:close/>
                  <a:moveTo>
                    <a:pt x="0" y="29"/>
                  </a:moveTo>
                  <a:cubicBezTo>
                    <a:pt x="0" y="13"/>
                    <a:pt x="12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12" y="58"/>
                    <a:pt x="0" y="45"/>
                    <a:pt x="0" y="29"/>
                  </a:cubicBezTo>
                  <a:close/>
                  <a:moveTo>
                    <a:pt x="3828" y="29"/>
                  </a:moveTo>
                  <a:cubicBezTo>
                    <a:pt x="3828" y="13"/>
                    <a:pt x="3842" y="0"/>
                    <a:pt x="3858" y="0"/>
                  </a:cubicBezTo>
                  <a:cubicBezTo>
                    <a:pt x="3858" y="0"/>
                    <a:pt x="3858" y="0"/>
                    <a:pt x="3858" y="0"/>
                  </a:cubicBezTo>
                  <a:cubicBezTo>
                    <a:pt x="3874" y="0"/>
                    <a:pt x="3886" y="13"/>
                    <a:pt x="3886" y="29"/>
                  </a:cubicBezTo>
                  <a:cubicBezTo>
                    <a:pt x="3886" y="29"/>
                    <a:pt x="3886" y="29"/>
                    <a:pt x="3886" y="29"/>
                  </a:cubicBezTo>
                  <a:cubicBezTo>
                    <a:pt x="3886" y="45"/>
                    <a:pt x="3874" y="58"/>
                    <a:pt x="3858" y="58"/>
                  </a:cubicBezTo>
                  <a:cubicBezTo>
                    <a:pt x="3858" y="58"/>
                    <a:pt x="3858" y="58"/>
                    <a:pt x="3858" y="58"/>
                  </a:cubicBezTo>
                  <a:cubicBezTo>
                    <a:pt x="3842" y="58"/>
                    <a:pt x="3828" y="45"/>
                    <a:pt x="3828" y="29"/>
                  </a:cubicBezTo>
                  <a:close/>
                  <a:moveTo>
                    <a:pt x="3654" y="29"/>
                  </a:moveTo>
                  <a:cubicBezTo>
                    <a:pt x="3654" y="13"/>
                    <a:pt x="3667" y="0"/>
                    <a:pt x="3684" y="0"/>
                  </a:cubicBezTo>
                  <a:cubicBezTo>
                    <a:pt x="3684" y="0"/>
                    <a:pt x="3684" y="0"/>
                    <a:pt x="3684" y="0"/>
                  </a:cubicBezTo>
                  <a:cubicBezTo>
                    <a:pt x="3700" y="0"/>
                    <a:pt x="3712" y="13"/>
                    <a:pt x="3712" y="29"/>
                  </a:cubicBezTo>
                  <a:cubicBezTo>
                    <a:pt x="3712" y="29"/>
                    <a:pt x="3712" y="29"/>
                    <a:pt x="3712" y="29"/>
                  </a:cubicBezTo>
                  <a:cubicBezTo>
                    <a:pt x="3712" y="45"/>
                    <a:pt x="3700" y="58"/>
                    <a:pt x="3684" y="58"/>
                  </a:cubicBezTo>
                  <a:cubicBezTo>
                    <a:pt x="3684" y="58"/>
                    <a:pt x="3684" y="58"/>
                    <a:pt x="3684" y="58"/>
                  </a:cubicBezTo>
                  <a:cubicBezTo>
                    <a:pt x="3667" y="58"/>
                    <a:pt x="3654" y="45"/>
                    <a:pt x="3654" y="29"/>
                  </a:cubicBezTo>
                  <a:close/>
                  <a:moveTo>
                    <a:pt x="3480" y="29"/>
                  </a:moveTo>
                  <a:cubicBezTo>
                    <a:pt x="3480" y="13"/>
                    <a:pt x="3493" y="0"/>
                    <a:pt x="3509" y="0"/>
                  </a:cubicBezTo>
                  <a:cubicBezTo>
                    <a:pt x="3509" y="0"/>
                    <a:pt x="3509" y="0"/>
                    <a:pt x="3509" y="0"/>
                  </a:cubicBezTo>
                  <a:cubicBezTo>
                    <a:pt x="3526" y="0"/>
                    <a:pt x="3538" y="13"/>
                    <a:pt x="3538" y="29"/>
                  </a:cubicBezTo>
                  <a:cubicBezTo>
                    <a:pt x="3538" y="29"/>
                    <a:pt x="3538" y="29"/>
                    <a:pt x="3538" y="29"/>
                  </a:cubicBezTo>
                  <a:cubicBezTo>
                    <a:pt x="3538" y="45"/>
                    <a:pt x="3526" y="58"/>
                    <a:pt x="3509" y="58"/>
                  </a:cubicBezTo>
                  <a:cubicBezTo>
                    <a:pt x="3509" y="58"/>
                    <a:pt x="3509" y="58"/>
                    <a:pt x="3509" y="58"/>
                  </a:cubicBezTo>
                  <a:cubicBezTo>
                    <a:pt x="3493" y="58"/>
                    <a:pt x="3480" y="45"/>
                    <a:pt x="3480" y="29"/>
                  </a:cubicBezTo>
                  <a:close/>
                  <a:moveTo>
                    <a:pt x="3306" y="29"/>
                  </a:moveTo>
                  <a:cubicBezTo>
                    <a:pt x="3306" y="13"/>
                    <a:pt x="3319" y="0"/>
                    <a:pt x="3335" y="0"/>
                  </a:cubicBezTo>
                  <a:cubicBezTo>
                    <a:pt x="3335" y="0"/>
                    <a:pt x="3335" y="0"/>
                    <a:pt x="3335" y="0"/>
                  </a:cubicBezTo>
                  <a:cubicBezTo>
                    <a:pt x="3352" y="0"/>
                    <a:pt x="3364" y="13"/>
                    <a:pt x="3364" y="29"/>
                  </a:cubicBezTo>
                  <a:cubicBezTo>
                    <a:pt x="3364" y="29"/>
                    <a:pt x="3364" y="29"/>
                    <a:pt x="3364" y="29"/>
                  </a:cubicBezTo>
                  <a:cubicBezTo>
                    <a:pt x="3364" y="45"/>
                    <a:pt x="3352" y="58"/>
                    <a:pt x="3336" y="58"/>
                  </a:cubicBezTo>
                  <a:cubicBezTo>
                    <a:pt x="3336" y="58"/>
                    <a:pt x="3336" y="58"/>
                    <a:pt x="3336" y="58"/>
                  </a:cubicBezTo>
                  <a:cubicBezTo>
                    <a:pt x="3319" y="58"/>
                    <a:pt x="3306" y="45"/>
                    <a:pt x="3306" y="29"/>
                  </a:cubicBezTo>
                  <a:close/>
                  <a:moveTo>
                    <a:pt x="3132" y="29"/>
                  </a:moveTo>
                  <a:cubicBezTo>
                    <a:pt x="3132" y="13"/>
                    <a:pt x="3145" y="0"/>
                    <a:pt x="3161" y="0"/>
                  </a:cubicBezTo>
                  <a:cubicBezTo>
                    <a:pt x="3161" y="0"/>
                    <a:pt x="3161" y="0"/>
                    <a:pt x="3161" y="0"/>
                  </a:cubicBezTo>
                  <a:cubicBezTo>
                    <a:pt x="3177" y="0"/>
                    <a:pt x="3190" y="13"/>
                    <a:pt x="3190" y="29"/>
                  </a:cubicBezTo>
                  <a:cubicBezTo>
                    <a:pt x="3190" y="29"/>
                    <a:pt x="3190" y="29"/>
                    <a:pt x="3190" y="29"/>
                  </a:cubicBezTo>
                  <a:cubicBezTo>
                    <a:pt x="3190" y="45"/>
                    <a:pt x="3177" y="58"/>
                    <a:pt x="3161" y="58"/>
                  </a:cubicBezTo>
                  <a:cubicBezTo>
                    <a:pt x="3161" y="58"/>
                    <a:pt x="3161" y="58"/>
                    <a:pt x="3161" y="58"/>
                  </a:cubicBezTo>
                  <a:cubicBezTo>
                    <a:pt x="3145" y="58"/>
                    <a:pt x="3132" y="45"/>
                    <a:pt x="3132" y="29"/>
                  </a:cubicBezTo>
                  <a:close/>
                  <a:moveTo>
                    <a:pt x="2958" y="29"/>
                  </a:moveTo>
                  <a:cubicBezTo>
                    <a:pt x="2958" y="13"/>
                    <a:pt x="2971" y="0"/>
                    <a:pt x="2987" y="0"/>
                  </a:cubicBezTo>
                  <a:cubicBezTo>
                    <a:pt x="2987" y="0"/>
                    <a:pt x="2987" y="0"/>
                    <a:pt x="2987" y="0"/>
                  </a:cubicBezTo>
                  <a:cubicBezTo>
                    <a:pt x="3003" y="0"/>
                    <a:pt x="3016" y="13"/>
                    <a:pt x="3016" y="29"/>
                  </a:cubicBezTo>
                  <a:cubicBezTo>
                    <a:pt x="3016" y="29"/>
                    <a:pt x="3016" y="29"/>
                    <a:pt x="3016" y="29"/>
                  </a:cubicBezTo>
                  <a:cubicBezTo>
                    <a:pt x="3016" y="45"/>
                    <a:pt x="3003" y="58"/>
                    <a:pt x="2987" y="58"/>
                  </a:cubicBezTo>
                  <a:cubicBezTo>
                    <a:pt x="2987" y="58"/>
                    <a:pt x="2987" y="58"/>
                    <a:pt x="2987" y="58"/>
                  </a:cubicBezTo>
                  <a:cubicBezTo>
                    <a:pt x="2971" y="58"/>
                    <a:pt x="2958" y="45"/>
                    <a:pt x="2958" y="29"/>
                  </a:cubicBezTo>
                  <a:close/>
                  <a:moveTo>
                    <a:pt x="2784" y="29"/>
                  </a:moveTo>
                  <a:cubicBezTo>
                    <a:pt x="2784" y="13"/>
                    <a:pt x="2797" y="0"/>
                    <a:pt x="2813" y="0"/>
                  </a:cubicBezTo>
                  <a:cubicBezTo>
                    <a:pt x="2813" y="0"/>
                    <a:pt x="2813" y="0"/>
                    <a:pt x="2813" y="0"/>
                  </a:cubicBezTo>
                  <a:cubicBezTo>
                    <a:pt x="2829" y="0"/>
                    <a:pt x="2842" y="13"/>
                    <a:pt x="2842" y="29"/>
                  </a:cubicBezTo>
                  <a:cubicBezTo>
                    <a:pt x="2842" y="29"/>
                    <a:pt x="2842" y="29"/>
                    <a:pt x="2842" y="29"/>
                  </a:cubicBezTo>
                  <a:cubicBezTo>
                    <a:pt x="2842" y="45"/>
                    <a:pt x="2829" y="58"/>
                    <a:pt x="2813" y="58"/>
                  </a:cubicBezTo>
                  <a:cubicBezTo>
                    <a:pt x="2813" y="58"/>
                    <a:pt x="2813" y="58"/>
                    <a:pt x="2813" y="58"/>
                  </a:cubicBezTo>
                  <a:cubicBezTo>
                    <a:pt x="2797" y="58"/>
                    <a:pt x="2784" y="45"/>
                    <a:pt x="2784" y="29"/>
                  </a:cubicBezTo>
                  <a:close/>
                  <a:moveTo>
                    <a:pt x="2610" y="29"/>
                  </a:moveTo>
                  <a:cubicBezTo>
                    <a:pt x="2610" y="13"/>
                    <a:pt x="2623" y="0"/>
                    <a:pt x="2639" y="0"/>
                  </a:cubicBezTo>
                  <a:cubicBezTo>
                    <a:pt x="2639" y="0"/>
                    <a:pt x="2639" y="0"/>
                    <a:pt x="2639" y="0"/>
                  </a:cubicBezTo>
                  <a:cubicBezTo>
                    <a:pt x="2655" y="0"/>
                    <a:pt x="2668" y="13"/>
                    <a:pt x="2668" y="29"/>
                  </a:cubicBezTo>
                  <a:cubicBezTo>
                    <a:pt x="2668" y="29"/>
                    <a:pt x="2668" y="29"/>
                    <a:pt x="2668" y="29"/>
                  </a:cubicBezTo>
                  <a:cubicBezTo>
                    <a:pt x="2668" y="45"/>
                    <a:pt x="2655" y="58"/>
                    <a:pt x="2639" y="58"/>
                  </a:cubicBezTo>
                  <a:cubicBezTo>
                    <a:pt x="2639" y="58"/>
                    <a:pt x="2639" y="58"/>
                    <a:pt x="2639" y="58"/>
                  </a:cubicBezTo>
                  <a:cubicBezTo>
                    <a:pt x="2623" y="58"/>
                    <a:pt x="2610" y="45"/>
                    <a:pt x="2610" y="29"/>
                  </a:cubicBezTo>
                  <a:close/>
                  <a:moveTo>
                    <a:pt x="2436" y="29"/>
                  </a:moveTo>
                  <a:cubicBezTo>
                    <a:pt x="2436" y="13"/>
                    <a:pt x="2449" y="0"/>
                    <a:pt x="2465" y="0"/>
                  </a:cubicBezTo>
                  <a:cubicBezTo>
                    <a:pt x="2465" y="0"/>
                    <a:pt x="2465" y="0"/>
                    <a:pt x="2465" y="0"/>
                  </a:cubicBezTo>
                  <a:cubicBezTo>
                    <a:pt x="2481" y="0"/>
                    <a:pt x="2494" y="13"/>
                    <a:pt x="2494" y="29"/>
                  </a:cubicBezTo>
                  <a:cubicBezTo>
                    <a:pt x="2494" y="29"/>
                    <a:pt x="2494" y="29"/>
                    <a:pt x="2494" y="29"/>
                  </a:cubicBezTo>
                  <a:cubicBezTo>
                    <a:pt x="2494" y="45"/>
                    <a:pt x="2481" y="58"/>
                    <a:pt x="2465" y="58"/>
                  </a:cubicBezTo>
                  <a:cubicBezTo>
                    <a:pt x="2465" y="58"/>
                    <a:pt x="2465" y="58"/>
                    <a:pt x="2465" y="58"/>
                  </a:cubicBezTo>
                  <a:cubicBezTo>
                    <a:pt x="2449" y="58"/>
                    <a:pt x="2436" y="45"/>
                    <a:pt x="2436" y="29"/>
                  </a:cubicBezTo>
                  <a:close/>
                  <a:moveTo>
                    <a:pt x="2262" y="29"/>
                  </a:moveTo>
                  <a:cubicBezTo>
                    <a:pt x="2262" y="13"/>
                    <a:pt x="2275" y="0"/>
                    <a:pt x="2291" y="0"/>
                  </a:cubicBezTo>
                  <a:cubicBezTo>
                    <a:pt x="2291" y="0"/>
                    <a:pt x="2291" y="0"/>
                    <a:pt x="2291" y="0"/>
                  </a:cubicBezTo>
                  <a:cubicBezTo>
                    <a:pt x="2307" y="0"/>
                    <a:pt x="2320" y="13"/>
                    <a:pt x="2320" y="29"/>
                  </a:cubicBezTo>
                  <a:cubicBezTo>
                    <a:pt x="2320" y="29"/>
                    <a:pt x="2320" y="29"/>
                    <a:pt x="2320" y="29"/>
                  </a:cubicBezTo>
                  <a:cubicBezTo>
                    <a:pt x="2320" y="45"/>
                    <a:pt x="2307" y="58"/>
                    <a:pt x="2291" y="58"/>
                  </a:cubicBezTo>
                  <a:cubicBezTo>
                    <a:pt x="2291" y="58"/>
                    <a:pt x="2291" y="58"/>
                    <a:pt x="2291" y="58"/>
                  </a:cubicBezTo>
                  <a:cubicBezTo>
                    <a:pt x="2275" y="58"/>
                    <a:pt x="2262" y="45"/>
                    <a:pt x="2262" y="29"/>
                  </a:cubicBezTo>
                  <a:close/>
                  <a:moveTo>
                    <a:pt x="2088" y="29"/>
                  </a:moveTo>
                  <a:cubicBezTo>
                    <a:pt x="2088" y="13"/>
                    <a:pt x="2101" y="0"/>
                    <a:pt x="2117" y="0"/>
                  </a:cubicBezTo>
                  <a:cubicBezTo>
                    <a:pt x="2117" y="0"/>
                    <a:pt x="2117" y="0"/>
                    <a:pt x="2117" y="0"/>
                  </a:cubicBezTo>
                  <a:cubicBezTo>
                    <a:pt x="2133" y="0"/>
                    <a:pt x="2146" y="13"/>
                    <a:pt x="2146" y="29"/>
                  </a:cubicBezTo>
                  <a:cubicBezTo>
                    <a:pt x="2146" y="29"/>
                    <a:pt x="2146" y="29"/>
                    <a:pt x="2146" y="29"/>
                  </a:cubicBezTo>
                  <a:cubicBezTo>
                    <a:pt x="2146" y="45"/>
                    <a:pt x="2133" y="58"/>
                    <a:pt x="2117" y="58"/>
                  </a:cubicBezTo>
                  <a:cubicBezTo>
                    <a:pt x="2117" y="58"/>
                    <a:pt x="2117" y="58"/>
                    <a:pt x="2117" y="58"/>
                  </a:cubicBezTo>
                  <a:cubicBezTo>
                    <a:pt x="2101" y="58"/>
                    <a:pt x="2088" y="45"/>
                    <a:pt x="2088" y="29"/>
                  </a:cubicBezTo>
                  <a:close/>
                  <a:moveTo>
                    <a:pt x="1914" y="29"/>
                  </a:moveTo>
                  <a:cubicBezTo>
                    <a:pt x="1914" y="13"/>
                    <a:pt x="1927" y="0"/>
                    <a:pt x="1943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59" y="0"/>
                    <a:pt x="1972" y="13"/>
                    <a:pt x="1972" y="29"/>
                  </a:cubicBezTo>
                  <a:cubicBezTo>
                    <a:pt x="1972" y="29"/>
                    <a:pt x="1972" y="29"/>
                    <a:pt x="1972" y="29"/>
                  </a:cubicBezTo>
                  <a:cubicBezTo>
                    <a:pt x="1972" y="45"/>
                    <a:pt x="1959" y="58"/>
                    <a:pt x="1943" y="58"/>
                  </a:cubicBezTo>
                  <a:cubicBezTo>
                    <a:pt x="1943" y="58"/>
                    <a:pt x="1943" y="58"/>
                    <a:pt x="1943" y="58"/>
                  </a:cubicBezTo>
                  <a:cubicBezTo>
                    <a:pt x="1927" y="58"/>
                    <a:pt x="1914" y="45"/>
                    <a:pt x="1914" y="29"/>
                  </a:cubicBezTo>
                  <a:close/>
                  <a:moveTo>
                    <a:pt x="1740" y="29"/>
                  </a:moveTo>
                  <a:cubicBezTo>
                    <a:pt x="1740" y="13"/>
                    <a:pt x="1753" y="0"/>
                    <a:pt x="1769" y="0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85" y="0"/>
                    <a:pt x="1798" y="13"/>
                    <a:pt x="1798" y="29"/>
                  </a:cubicBezTo>
                  <a:cubicBezTo>
                    <a:pt x="1798" y="29"/>
                    <a:pt x="1798" y="29"/>
                    <a:pt x="1798" y="29"/>
                  </a:cubicBezTo>
                  <a:cubicBezTo>
                    <a:pt x="1798" y="45"/>
                    <a:pt x="1785" y="58"/>
                    <a:pt x="1769" y="58"/>
                  </a:cubicBezTo>
                  <a:cubicBezTo>
                    <a:pt x="1769" y="58"/>
                    <a:pt x="1769" y="58"/>
                    <a:pt x="1769" y="58"/>
                  </a:cubicBezTo>
                  <a:cubicBezTo>
                    <a:pt x="1753" y="58"/>
                    <a:pt x="1740" y="45"/>
                    <a:pt x="1740" y="29"/>
                  </a:cubicBezTo>
                  <a:close/>
                  <a:moveTo>
                    <a:pt x="6439" y="29"/>
                  </a:moveTo>
                  <a:cubicBezTo>
                    <a:pt x="6439" y="13"/>
                    <a:pt x="6452" y="0"/>
                    <a:pt x="6468" y="0"/>
                  </a:cubicBezTo>
                  <a:cubicBezTo>
                    <a:pt x="6468" y="0"/>
                    <a:pt x="6468" y="0"/>
                    <a:pt x="6468" y="0"/>
                  </a:cubicBezTo>
                  <a:cubicBezTo>
                    <a:pt x="6484" y="0"/>
                    <a:pt x="6497" y="13"/>
                    <a:pt x="6497" y="29"/>
                  </a:cubicBezTo>
                  <a:cubicBezTo>
                    <a:pt x="6497" y="29"/>
                    <a:pt x="6497" y="29"/>
                    <a:pt x="6497" y="29"/>
                  </a:cubicBezTo>
                  <a:cubicBezTo>
                    <a:pt x="6497" y="45"/>
                    <a:pt x="6484" y="58"/>
                    <a:pt x="6468" y="58"/>
                  </a:cubicBezTo>
                  <a:cubicBezTo>
                    <a:pt x="6468" y="58"/>
                    <a:pt x="6468" y="58"/>
                    <a:pt x="6468" y="58"/>
                  </a:cubicBezTo>
                  <a:cubicBezTo>
                    <a:pt x="6452" y="58"/>
                    <a:pt x="6439" y="45"/>
                    <a:pt x="6439" y="29"/>
                  </a:cubicBezTo>
                  <a:close/>
                  <a:moveTo>
                    <a:pt x="6265" y="29"/>
                  </a:moveTo>
                  <a:cubicBezTo>
                    <a:pt x="6265" y="13"/>
                    <a:pt x="6278" y="0"/>
                    <a:pt x="6294" y="0"/>
                  </a:cubicBezTo>
                  <a:cubicBezTo>
                    <a:pt x="6294" y="0"/>
                    <a:pt x="6294" y="0"/>
                    <a:pt x="6294" y="0"/>
                  </a:cubicBezTo>
                  <a:cubicBezTo>
                    <a:pt x="6310" y="0"/>
                    <a:pt x="6323" y="13"/>
                    <a:pt x="6323" y="29"/>
                  </a:cubicBezTo>
                  <a:cubicBezTo>
                    <a:pt x="6323" y="29"/>
                    <a:pt x="6323" y="29"/>
                    <a:pt x="6323" y="29"/>
                  </a:cubicBezTo>
                  <a:cubicBezTo>
                    <a:pt x="6323" y="45"/>
                    <a:pt x="6310" y="58"/>
                    <a:pt x="6294" y="58"/>
                  </a:cubicBezTo>
                  <a:cubicBezTo>
                    <a:pt x="6294" y="58"/>
                    <a:pt x="6294" y="58"/>
                    <a:pt x="6294" y="58"/>
                  </a:cubicBezTo>
                  <a:cubicBezTo>
                    <a:pt x="6278" y="58"/>
                    <a:pt x="6265" y="45"/>
                    <a:pt x="6265" y="29"/>
                  </a:cubicBezTo>
                  <a:close/>
                  <a:moveTo>
                    <a:pt x="6091" y="29"/>
                  </a:moveTo>
                  <a:cubicBezTo>
                    <a:pt x="6091" y="13"/>
                    <a:pt x="6104" y="0"/>
                    <a:pt x="6120" y="0"/>
                  </a:cubicBezTo>
                  <a:cubicBezTo>
                    <a:pt x="6120" y="0"/>
                    <a:pt x="6120" y="0"/>
                    <a:pt x="6120" y="0"/>
                  </a:cubicBezTo>
                  <a:cubicBezTo>
                    <a:pt x="6136" y="0"/>
                    <a:pt x="6149" y="13"/>
                    <a:pt x="6149" y="29"/>
                  </a:cubicBezTo>
                  <a:cubicBezTo>
                    <a:pt x="6149" y="29"/>
                    <a:pt x="6149" y="29"/>
                    <a:pt x="6149" y="29"/>
                  </a:cubicBezTo>
                  <a:cubicBezTo>
                    <a:pt x="6149" y="45"/>
                    <a:pt x="6136" y="58"/>
                    <a:pt x="6120" y="58"/>
                  </a:cubicBezTo>
                  <a:cubicBezTo>
                    <a:pt x="6120" y="58"/>
                    <a:pt x="6120" y="58"/>
                    <a:pt x="6120" y="58"/>
                  </a:cubicBezTo>
                  <a:cubicBezTo>
                    <a:pt x="6104" y="58"/>
                    <a:pt x="6091" y="45"/>
                    <a:pt x="6091" y="29"/>
                  </a:cubicBezTo>
                  <a:close/>
                  <a:moveTo>
                    <a:pt x="5917" y="29"/>
                  </a:moveTo>
                  <a:cubicBezTo>
                    <a:pt x="5917" y="13"/>
                    <a:pt x="5930" y="0"/>
                    <a:pt x="5946" y="0"/>
                  </a:cubicBezTo>
                  <a:cubicBezTo>
                    <a:pt x="5946" y="0"/>
                    <a:pt x="5946" y="0"/>
                    <a:pt x="5946" y="0"/>
                  </a:cubicBezTo>
                  <a:cubicBezTo>
                    <a:pt x="5962" y="0"/>
                    <a:pt x="5975" y="13"/>
                    <a:pt x="5975" y="29"/>
                  </a:cubicBezTo>
                  <a:cubicBezTo>
                    <a:pt x="5975" y="29"/>
                    <a:pt x="5975" y="29"/>
                    <a:pt x="5975" y="29"/>
                  </a:cubicBezTo>
                  <a:cubicBezTo>
                    <a:pt x="5975" y="45"/>
                    <a:pt x="5962" y="58"/>
                    <a:pt x="5946" y="58"/>
                  </a:cubicBezTo>
                  <a:cubicBezTo>
                    <a:pt x="5946" y="58"/>
                    <a:pt x="5946" y="58"/>
                    <a:pt x="5946" y="58"/>
                  </a:cubicBezTo>
                  <a:cubicBezTo>
                    <a:pt x="5930" y="58"/>
                    <a:pt x="5917" y="45"/>
                    <a:pt x="5917" y="29"/>
                  </a:cubicBezTo>
                  <a:close/>
                  <a:moveTo>
                    <a:pt x="5743" y="29"/>
                  </a:moveTo>
                  <a:cubicBezTo>
                    <a:pt x="5743" y="13"/>
                    <a:pt x="5756" y="0"/>
                    <a:pt x="5772" y="0"/>
                  </a:cubicBezTo>
                  <a:cubicBezTo>
                    <a:pt x="5772" y="0"/>
                    <a:pt x="5772" y="0"/>
                    <a:pt x="5772" y="0"/>
                  </a:cubicBezTo>
                  <a:cubicBezTo>
                    <a:pt x="5788" y="0"/>
                    <a:pt x="5801" y="13"/>
                    <a:pt x="5801" y="29"/>
                  </a:cubicBezTo>
                  <a:cubicBezTo>
                    <a:pt x="5801" y="29"/>
                    <a:pt x="5801" y="29"/>
                    <a:pt x="5801" y="29"/>
                  </a:cubicBezTo>
                  <a:cubicBezTo>
                    <a:pt x="5801" y="45"/>
                    <a:pt x="5788" y="58"/>
                    <a:pt x="5772" y="58"/>
                  </a:cubicBezTo>
                  <a:cubicBezTo>
                    <a:pt x="5772" y="58"/>
                    <a:pt x="5772" y="58"/>
                    <a:pt x="5772" y="58"/>
                  </a:cubicBezTo>
                  <a:cubicBezTo>
                    <a:pt x="5756" y="58"/>
                    <a:pt x="5743" y="45"/>
                    <a:pt x="5743" y="29"/>
                  </a:cubicBezTo>
                  <a:close/>
                  <a:moveTo>
                    <a:pt x="5569" y="29"/>
                  </a:moveTo>
                  <a:cubicBezTo>
                    <a:pt x="5569" y="13"/>
                    <a:pt x="5582" y="0"/>
                    <a:pt x="5598" y="0"/>
                  </a:cubicBezTo>
                  <a:cubicBezTo>
                    <a:pt x="5598" y="0"/>
                    <a:pt x="5598" y="0"/>
                    <a:pt x="5598" y="0"/>
                  </a:cubicBezTo>
                  <a:cubicBezTo>
                    <a:pt x="5614" y="0"/>
                    <a:pt x="5627" y="13"/>
                    <a:pt x="5627" y="29"/>
                  </a:cubicBezTo>
                  <a:cubicBezTo>
                    <a:pt x="5627" y="29"/>
                    <a:pt x="5627" y="29"/>
                    <a:pt x="5627" y="29"/>
                  </a:cubicBezTo>
                  <a:cubicBezTo>
                    <a:pt x="5627" y="45"/>
                    <a:pt x="5614" y="58"/>
                    <a:pt x="5598" y="58"/>
                  </a:cubicBezTo>
                  <a:cubicBezTo>
                    <a:pt x="5598" y="58"/>
                    <a:pt x="5598" y="58"/>
                    <a:pt x="5598" y="58"/>
                  </a:cubicBezTo>
                  <a:cubicBezTo>
                    <a:pt x="5582" y="58"/>
                    <a:pt x="5569" y="45"/>
                    <a:pt x="5569" y="29"/>
                  </a:cubicBezTo>
                  <a:close/>
                  <a:moveTo>
                    <a:pt x="5395" y="29"/>
                  </a:moveTo>
                  <a:cubicBezTo>
                    <a:pt x="5395" y="13"/>
                    <a:pt x="5408" y="0"/>
                    <a:pt x="5424" y="0"/>
                  </a:cubicBezTo>
                  <a:cubicBezTo>
                    <a:pt x="5424" y="0"/>
                    <a:pt x="5424" y="0"/>
                    <a:pt x="5424" y="0"/>
                  </a:cubicBezTo>
                  <a:cubicBezTo>
                    <a:pt x="5440" y="0"/>
                    <a:pt x="5453" y="13"/>
                    <a:pt x="5453" y="29"/>
                  </a:cubicBezTo>
                  <a:cubicBezTo>
                    <a:pt x="5453" y="29"/>
                    <a:pt x="5453" y="29"/>
                    <a:pt x="5453" y="29"/>
                  </a:cubicBezTo>
                  <a:cubicBezTo>
                    <a:pt x="5453" y="45"/>
                    <a:pt x="5440" y="58"/>
                    <a:pt x="5424" y="58"/>
                  </a:cubicBezTo>
                  <a:cubicBezTo>
                    <a:pt x="5424" y="58"/>
                    <a:pt x="5424" y="58"/>
                    <a:pt x="5424" y="58"/>
                  </a:cubicBezTo>
                  <a:cubicBezTo>
                    <a:pt x="5408" y="58"/>
                    <a:pt x="5395" y="45"/>
                    <a:pt x="5395" y="29"/>
                  </a:cubicBezTo>
                  <a:close/>
                  <a:moveTo>
                    <a:pt x="5221" y="29"/>
                  </a:moveTo>
                  <a:cubicBezTo>
                    <a:pt x="5221" y="13"/>
                    <a:pt x="5234" y="0"/>
                    <a:pt x="5250" y="0"/>
                  </a:cubicBezTo>
                  <a:cubicBezTo>
                    <a:pt x="5250" y="0"/>
                    <a:pt x="5250" y="0"/>
                    <a:pt x="5250" y="0"/>
                  </a:cubicBezTo>
                  <a:cubicBezTo>
                    <a:pt x="5266" y="0"/>
                    <a:pt x="5279" y="13"/>
                    <a:pt x="5279" y="29"/>
                  </a:cubicBezTo>
                  <a:cubicBezTo>
                    <a:pt x="5279" y="29"/>
                    <a:pt x="5279" y="29"/>
                    <a:pt x="5279" y="29"/>
                  </a:cubicBezTo>
                  <a:cubicBezTo>
                    <a:pt x="5279" y="45"/>
                    <a:pt x="5266" y="58"/>
                    <a:pt x="5250" y="58"/>
                  </a:cubicBezTo>
                  <a:cubicBezTo>
                    <a:pt x="5250" y="58"/>
                    <a:pt x="5250" y="58"/>
                    <a:pt x="5250" y="58"/>
                  </a:cubicBezTo>
                  <a:cubicBezTo>
                    <a:pt x="5234" y="58"/>
                    <a:pt x="5221" y="45"/>
                    <a:pt x="5221" y="29"/>
                  </a:cubicBezTo>
                  <a:close/>
                  <a:moveTo>
                    <a:pt x="5047" y="29"/>
                  </a:moveTo>
                  <a:cubicBezTo>
                    <a:pt x="5047" y="13"/>
                    <a:pt x="5060" y="0"/>
                    <a:pt x="5076" y="0"/>
                  </a:cubicBezTo>
                  <a:cubicBezTo>
                    <a:pt x="5076" y="0"/>
                    <a:pt x="5076" y="0"/>
                    <a:pt x="5076" y="0"/>
                  </a:cubicBezTo>
                  <a:cubicBezTo>
                    <a:pt x="5092" y="0"/>
                    <a:pt x="5105" y="13"/>
                    <a:pt x="5105" y="29"/>
                  </a:cubicBezTo>
                  <a:cubicBezTo>
                    <a:pt x="5105" y="29"/>
                    <a:pt x="5105" y="29"/>
                    <a:pt x="5105" y="29"/>
                  </a:cubicBezTo>
                  <a:cubicBezTo>
                    <a:pt x="5105" y="45"/>
                    <a:pt x="5092" y="58"/>
                    <a:pt x="5076" y="58"/>
                  </a:cubicBezTo>
                  <a:cubicBezTo>
                    <a:pt x="5076" y="58"/>
                    <a:pt x="5076" y="58"/>
                    <a:pt x="5076" y="58"/>
                  </a:cubicBezTo>
                  <a:cubicBezTo>
                    <a:pt x="5060" y="58"/>
                    <a:pt x="5047" y="45"/>
                    <a:pt x="5047" y="29"/>
                  </a:cubicBezTo>
                  <a:close/>
                  <a:moveTo>
                    <a:pt x="4873" y="29"/>
                  </a:moveTo>
                  <a:cubicBezTo>
                    <a:pt x="4873" y="13"/>
                    <a:pt x="4886" y="0"/>
                    <a:pt x="4902" y="0"/>
                  </a:cubicBezTo>
                  <a:cubicBezTo>
                    <a:pt x="4902" y="0"/>
                    <a:pt x="4902" y="0"/>
                    <a:pt x="4902" y="0"/>
                  </a:cubicBezTo>
                  <a:cubicBezTo>
                    <a:pt x="4918" y="0"/>
                    <a:pt x="4931" y="13"/>
                    <a:pt x="4931" y="29"/>
                  </a:cubicBezTo>
                  <a:cubicBezTo>
                    <a:pt x="4931" y="29"/>
                    <a:pt x="4931" y="29"/>
                    <a:pt x="4931" y="29"/>
                  </a:cubicBezTo>
                  <a:cubicBezTo>
                    <a:pt x="4931" y="45"/>
                    <a:pt x="4918" y="58"/>
                    <a:pt x="4902" y="58"/>
                  </a:cubicBezTo>
                  <a:cubicBezTo>
                    <a:pt x="4902" y="58"/>
                    <a:pt x="4902" y="58"/>
                    <a:pt x="4902" y="58"/>
                  </a:cubicBezTo>
                  <a:cubicBezTo>
                    <a:pt x="4886" y="58"/>
                    <a:pt x="4873" y="45"/>
                    <a:pt x="4873" y="29"/>
                  </a:cubicBezTo>
                  <a:close/>
                  <a:moveTo>
                    <a:pt x="4698" y="29"/>
                  </a:moveTo>
                  <a:cubicBezTo>
                    <a:pt x="4698" y="13"/>
                    <a:pt x="4712" y="0"/>
                    <a:pt x="4728" y="0"/>
                  </a:cubicBezTo>
                  <a:cubicBezTo>
                    <a:pt x="4728" y="0"/>
                    <a:pt x="4728" y="0"/>
                    <a:pt x="4728" y="0"/>
                  </a:cubicBezTo>
                  <a:cubicBezTo>
                    <a:pt x="4744" y="0"/>
                    <a:pt x="4757" y="13"/>
                    <a:pt x="4757" y="29"/>
                  </a:cubicBezTo>
                  <a:cubicBezTo>
                    <a:pt x="4757" y="29"/>
                    <a:pt x="4757" y="29"/>
                    <a:pt x="4757" y="29"/>
                  </a:cubicBezTo>
                  <a:cubicBezTo>
                    <a:pt x="4757" y="45"/>
                    <a:pt x="4744" y="58"/>
                    <a:pt x="4728" y="58"/>
                  </a:cubicBezTo>
                  <a:cubicBezTo>
                    <a:pt x="4728" y="58"/>
                    <a:pt x="4728" y="58"/>
                    <a:pt x="4728" y="58"/>
                  </a:cubicBezTo>
                  <a:cubicBezTo>
                    <a:pt x="4712" y="58"/>
                    <a:pt x="4698" y="45"/>
                    <a:pt x="4698" y="29"/>
                  </a:cubicBezTo>
                  <a:close/>
                  <a:moveTo>
                    <a:pt x="4524" y="29"/>
                  </a:moveTo>
                  <a:cubicBezTo>
                    <a:pt x="4524" y="13"/>
                    <a:pt x="4538" y="0"/>
                    <a:pt x="4554" y="0"/>
                  </a:cubicBezTo>
                  <a:cubicBezTo>
                    <a:pt x="4554" y="0"/>
                    <a:pt x="4554" y="0"/>
                    <a:pt x="4554" y="0"/>
                  </a:cubicBezTo>
                  <a:cubicBezTo>
                    <a:pt x="4570" y="0"/>
                    <a:pt x="4583" y="13"/>
                    <a:pt x="4583" y="29"/>
                  </a:cubicBezTo>
                  <a:cubicBezTo>
                    <a:pt x="4583" y="29"/>
                    <a:pt x="4583" y="29"/>
                    <a:pt x="4583" y="29"/>
                  </a:cubicBezTo>
                  <a:cubicBezTo>
                    <a:pt x="4583" y="45"/>
                    <a:pt x="4570" y="58"/>
                    <a:pt x="4554" y="58"/>
                  </a:cubicBezTo>
                  <a:cubicBezTo>
                    <a:pt x="4554" y="58"/>
                    <a:pt x="4554" y="58"/>
                    <a:pt x="4554" y="58"/>
                  </a:cubicBezTo>
                  <a:cubicBezTo>
                    <a:pt x="4538" y="58"/>
                    <a:pt x="4524" y="45"/>
                    <a:pt x="4524" y="29"/>
                  </a:cubicBezTo>
                  <a:close/>
                  <a:moveTo>
                    <a:pt x="4350" y="29"/>
                  </a:moveTo>
                  <a:cubicBezTo>
                    <a:pt x="4350" y="13"/>
                    <a:pt x="4364" y="0"/>
                    <a:pt x="4380" y="0"/>
                  </a:cubicBezTo>
                  <a:cubicBezTo>
                    <a:pt x="4380" y="0"/>
                    <a:pt x="4380" y="0"/>
                    <a:pt x="4380" y="0"/>
                  </a:cubicBezTo>
                  <a:cubicBezTo>
                    <a:pt x="4396" y="0"/>
                    <a:pt x="4409" y="13"/>
                    <a:pt x="4409" y="29"/>
                  </a:cubicBezTo>
                  <a:cubicBezTo>
                    <a:pt x="4409" y="29"/>
                    <a:pt x="4409" y="29"/>
                    <a:pt x="4409" y="29"/>
                  </a:cubicBezTo>
                  <a:cubicBezTo>
                    <a:pt x="4409" y="45"/>
                    <a:pt x="4396" y="58"/>
                    <a:pt x="4380" y="58"/>
                  </a:cubicBezTo>
                  <a:cubicBezTo>
                    <a:pt x="4380" y="58"/>
                    <a:pt x="4380" y="58"/>
                    <a:pt x="4380" y="58"/>
                  </a:cubicBezTo>
                  <a:cubicBezTo>
                    <a:pt x="4364" y="58"/>
                    <a:pt x="4350" y="45"/>
                    <a:pt x="4350" y="29"/>
                  </a:cubicBezTo>
                  <a:close/>
                  <a:moveTo>
                    <a:pt x="4176" y="29"/>
                  </a:moveTo>
                  <a:cubicBezTo>
                    <a:pt x="4176" y="13"/>
                    <a:pt x="4190" y="0"/>
                    <a:pt x="4206" y="0"/>
                  </a:cubicBezTo>
                  <a:cubicBezTo>
                    <a:pt x="4206" y="0"/>
                    <a:pt x="4206" y="0"/>
                    <a:pt x="4206" y="0"/>
                  </a:cubicBezTo>
                  <a:cubicBezTo>
                    <a:pt x="4222" y="0"/>
                    <a:pt x="4235" y="13"/>
                    <a:pt x="4235" y="29"/>
                  </a:cubicBezTo>
                  <a:cubicBezTo>
                    <a:pt x="4235" y="29"/>
                    <a:pt x="4235" y="29"/>
                    <a:pt x="4235" y="29"/>
                  </a:cubicBezTo>
                  <a:cubicBezTo>
                    <a:pt x="4235" y="45"/>
                    <a:pt x="4222" y="58"/>
                    <a:pt x="4206" y="58"/>
                  </a:cubicBezTo>
                  <a:cubicBezTo>
                    <a:pt x="4206" y="58"/>
                    <a:pt x="4206" y="58"/>
                    <a:pt x="4206" y="58"/>
                  </a:cubicBezTo>
                  <a:cubicBezTo>
                    <a:pt x="4190" y="58"/>
                    <a:pt x="4176" y="45"/>
                    <a:pt x="4176" y="29"/>
                  </a:cubicBezTo>
                  <a:close/>
                  <a:moveTo>
                    <a:pt x="4002" y="29"/>
                  </a:moveTo>
                  <a:cubicBezTo>
                    <a:pt x="4002" y="13"/>
                    <a:pt x="4016" y="0"/>
                    <a:pt x="4032" y="0"/>
                  </a:cubicBezTo>
                  <a:cubicBezTo>
                    <a:pt x="4032" y="0"/>
                    <a:pt x="4032" y="0"/>
                    <a:pt x="4032" y="0"/>
                  </a:cubicBezTo>
                  <a:cubicBezTo>
                    <a:pt x="4048" y="0"/>
                    <a:pt x="4060" y="13"/>
                    <a:pt x="4060" y="29"/>
                  </a:cubicBezTo>
                  <a:cubicBezTo>
                    <a:pt x="4060" y="29"/>
                    <a:pt x="4060" y="29"/>
                    <a:pt x="4060" y="29"/>
                  </a:cubicBezTo>
                  <a:cubicBezTo>
                    <a:pt x="4060" y="45"/>
                    <a:pt x="4048" y="58"/>
                    <a:pt x="4032" y="58"/>
                  </a:cubicBezTo>
                  <a:cubicBezTo>
                    <a:pt x="4032" y="58"/>
                    <a:pt x="4032" y="58"/>
                    <a:pt x="4032" y="58"/>
                  </a:cubicBezTo>
                  <a:cubicBezTo>
                    <a:pt x="4016" y="58"/>
                    <a:pt x="4002" y="45"/>
                    <a:pt x="4002" y="29"/>
                  </a:cubicBezTo>
                  <a:close/>
                  <a:moveTo>
                    <a:pt x="8702" y="29"/>
                  </a:moveTo>
                  <a:cubicBezTo>
                    <a:pt x="8702" y="13"/>
                    <a:pt x="8714" y="0"/>
                    <a:pt x="8731" y="0"/>
                  </a:cubicBezTo>
                  <a:cubicBezTo>
                    <a:pt x="8731" y="0"/>
                    <a:pt x="8731" y="0"/>
                    <a:pt x="8731" y="0"/>
                  </a:cubicBezTo>
                  <a:cubicBezTo>
                    <a:pt x="8747" y="0"/>
                    <a:pt x="8760" y="13"/>
                    <a:pt x="8760" y="29"/>
                  </a:cubicBezTo>
                  <a:cubicBezTo>
                    <a:pt x="8760" y="29"/>
                    <a:pt x="8760" y="29"/>
                    <a:pt x="8760" y="29"/>
                  </a:cubicBezTo>
                  <a:cubicBezTo>
                    <a:pt x="8760" y="45"/>
                    <a:pt x="8747" y="58"/>
                    <a:pt x="8731" y="58"/>
                  </a:cubicBezTo>
                  <a:cubicBezTo>
                    <a:pt x="8731" y="58"/>
                    <a:pt x="8731" y="58"/>
                    <a:pt x="8731" y="58"/>
                  </a:cubicBezTo>
                  <a:cubicBezTo>
                    <a:pt x="8714" y="58"/>
                    <a:pt x="8702" y="45"/>
                    <a:pt x="8702" y="29"/>
                  </a:cubicBezTo>
                  <a:close/>
                  <a:moveTo>
                    <a:pt x="8528" y="29"/>
                  </a:moveTo>
                  <a:cubicBezTo>
                    <a:pt x="8528" y="13"/>
                    <a:pt x="8540" y="0"/>
                    <a:pt x="8556" y="0"/>
                  </a:cubicBezTo>
                  <a:cubicBezTo>
                    <a:pt x="8556" y="0"/>
                    <a:pt x="8556" y="0"/>
                    <a:pt x="8556" y="0"/>
                  </a:cubicBezTo>
                  <a:cubicBezTo>
                    <a:pt x="8572" y="0"/>
                    <a:pt x="8586" y="13"/>
                    <a:pt x="8586" y="29"/>
                  </a:cubicBezTo>
                  <a:cubicBezTo>
                    <a:pt x="8586" y="29"/>
                    <a:pt x="8586" y="29"/>
                    <a:pt x="8586" y="29"/>
                  </a:cubicBezTo>
                  <a:cubicBezTo>
                    <a:pt x="8586" y="45"/>
                    <a:pt x="8572" y="58"/>
                    <a:pt x="8556" y="58"/>
                  </a:cubicBezTo>
                  <a:cubicBezTo>
                    <a:pt x="8556" y="58"/>
                    <a:pt x="8556" y="58"/>
                    <a:pt x="8556" y="58"/>
                  </a:cubicBezTo>
                  <a:cubicBezTo>
                    <a:pt x="8540" y="58"/>
                    <a:pt x="8528" y="45"/>
                    <a:pt x="8528" y="29"/>
                  </a:cubicBezTo>
                  <a:close/>
                  <a:moveTo>
                    <a:pt x="8354" y="29"/>
                  </a:moveTo>
                  <a:cubicBezTo>
                    <a:pt x="8354" y="13"/>
                    <a:pt x="8366" y="0"/>
                    <a:pt x="8382" y="0"/>
                  </a:cubicBezTo>
                  <a:cubicBezTo>
                    <a:pt x="8382" y="0"/>
                    <a:pt x="8382" y="0"/>
                    <a:pt x="8382" y="0"/>
                  </a:cubicBezTo>
                  <a:cubicBezTo>
                    <a:pt x="8398" y="0"/>
                    <a:pt x="8412" y="13"/>
                    <a:pt x="8412" y="29"/>
                  </a:cubicBezTo>
                  <a:cubicBezTo>
                    <a:pt x="8412" y="29"/>
                    <a:pt x="8412" y="29"/>
                    <a:pt x="8412" y="29"/>
                  </a:cubicBezTo>
                  <a:cubicBezTo>
                    <a:pt x="8412" y="45"/>
                    <a:pt x="8398" y="58"/>
                    <a:pt x="8382" y="58"/>
                  </a:cubicBezTo>
                  <a:cubicBezTo>
                    <a:pt x="8382" y="58"/>
                    <a:pt x="8382" y="58"/>
                    <a:pt x="8382" y="58"/>
                  </a:cubicBezTo>
                  <a:cubicBezTo>
                    <a:pt x="8366" y="58"/>
                    <a:pt x="8354" y="45"/>
                    <a:pt x="8354" y="29"/>
                  </a:cubicBezTo>
                  <a:close/>
                  <a:moveTo>
                    <a:pt x="8179" y="29"/>
                  </a:moveTo>
                  <a:cubicBezTo>
                    <a:pt x="8179" y="13"/>
                    <a:pt x="8192" y="0"/>
                    <a:pt x="8208" y="0"/>
                  </a:cubicBezTo>
                  <a:cubicBezTo>
                    <a:pt x="8208" y="0"/>
                    <a:pt x="8208" y="0"/>
                    <a:pt x="8208" y="0"/>
                  </a:cubicBezTo>
                  <a:cubicBezTo>
                    <a:pt x="8224" y="0"/>
                    <a:pt x="8238" y="13"/>
                    <a:pt x="8238" y="29"/>
                  </a:cubicBezTo>
                  <a:cubicBezTo>
                    <a:pt x="8238" y="29"/>
                    <a:pt x="8238" y="29"/>
                    <a:pt x="8238" y="29"/>
                  </a:cubicBezTo>
                  <a:cubicBezTo>
                    <a:pt x="8238" y="45"/>
                    <a:pt x="8224" y="58"/>
                    <a:pt x="8208" y="58"/>
                  </a:cubicBezTo>
                  <a:cubicBezTo>
                    <a:pt x="8208" y="58"/>
                    <a:pt x="8208" y="58"/>
                    <a:pt x="8208" y="58"/>
                  </a:cubicBezTo>
                  <a:cubicBezTo>
                    <a:pt x="8192" y="58"/>
                    <a:pt x="8179" y="45"/>
                    <a:pt x="8179" y="29"/>
                  </a:cubicBezTo>
                  <a:close/>
                  <a:moveTo>
                    <a:pt x="8005" y="29"/>
                  </a:moveTo>
                  <a:cubicBezTo>
                    <a:pt x="8005" y="13"/>
                    <a:pt x="8018" y="0"/>
                    <a:pt x="8034" y="0"/>
                  </a:cubicBezTo>
                  <a:cubicBezTo>
                    <a:pt x="8034" y="0"/>
                    <a:pt x="8034" y="0"/>
                    <a:pt x="8034" y="0"/>
                  </a:cubicBezTo>
                  <a:cubicBezTo>
                    <a:pt x="8050" y="0"/>
                    <a:pt x="8064" y="13"/>
                    <a:pt x="8064" y="29"/>
                  </a:cubicBezTo>
                  <a:cubicBezTo>
                    <a:pt x="8064" y="29"/>
                    <a:pt x="8064" y="29"/>
                    <a:pt x="8064" y="29"/>
                  </a:cubicBezTo>
                  <a:cubicBezTo>
                    <a:pt x="8064" y="45"/>
                    <a:pt x="8050" y="58"/>
                    <a:pt x="8034" y="58"/>
                  </a:cubicBezTo>
                  <a:cubicBezTo>
                    <a:pt x="8034" y="58"/>
                    <a:pt x="8034" y="58"/>
                    <a:pt x="8034" y="58"/>
                  </a:cubicBezTo>
                  <a:cubicBezTo>
                    <a:pt x="8018" y="58"/>
                    <a:pt x="8005" y="45"/>
                    <a:pt x="8005" y="29"/>
                  </a:cubicBezTo>
                  <a:close/>
                  <a:moveTo>
                    <a:pt x="7831" y="29"/>
                  </a:moveTo>
                  <a:cubicBezTo>
                    <a:pt x="7831" y="13"/>
                    <a:pt x="7844" y="0"/>
                    <a:pt x="7860" y="0"/>
                  </a:cubicBezTo>
                  <a:cubicBezTo>
                    <a:pt x="7860" y="0"/>
                    <a:pt x="7860" y="0"/>
                    <a:pt x="7860" y="0"/>
                  </a:cubicBezTo>
                  <a:cubicBezTo>
                    <a:pt x="7876" y="0"/>
                    <a:pt x="7890" y="13"/>
                    <a:pt x="7890" y="29"/>
                  </a:cubicBezTo>
                  <a:cubicBezTo>
                    <a:pt x="7890" y="29"/>
                    <a:pt x="7890" y="29"/>
                    <a:pt x="7890" y="29"/>
                  </a:cubicBezTo>
                  <a:cubicBezTo>
                    <a:pt x="7890" y="45"/>
                    <a:pt x="7876" y="58"/>
                    <a:pt x="7860" y="58"/>
                  </a:cubicBezTo>
                  <a:cubicBezTo>
                    <a:pt x="7860" y="58"/>
                    <a:pt x="7860" y="58"/>
                    <a:pt x="7860" y="58"/>
                  </a:cubicBezTo>
                  <a:cubicBezTo>
                    <a:pt x="7844" y="58"/>
                    <a:pt x="7831" y="45"/>
                    <a:pt x="7831" y="29"/>
                  </a:cubicBezTo>
                  <a:close/>
                  <a:moveTo>
                    <a:pt x="7657" y="29"/>
                  </a:moveTo>
                  <a:cubicBezTo>
                    <a:pt x="7657" y="13"/>
                    <a:pt x="7670" y="0"/>
                    <a:pt x="7686" y="0"/>
                  </a:cubicBezTo>
                  <a:cubicBezTo>
                    <a:pt x="7686" y="0"/>
                    <a:pt x="7686" y="0"/>
                    <a:pt x="7686" y="0"/>
                  </a:cubicBezTo>
                  <a:cubicBezTo>
                    <a:pt x="7702" y="0"/>
                    <a:pt x="7716" y="13"/>
                    <a:pt x="7716" y="29"/>
                  </a:cubicBezTo>
                  <a:cubicBezTo>
                    <a:pt x="7716" y="29"/>
                    <a:pt x="7716" y="29"/>
                    <a:pt x="7716" y="29"/>
                  </a:cubicBezTo>
                  <a:cubicBezTo>
                    <a:pt x="7716" y="45"/>
                    <a:pt x="7702" y="58"/>
                    <a:pt x="7686" y="58"/>
                  </a:cubicBezTo>
                  <a:cubicBezTo>
                    <a:pt x="7686" y="58"/>
                    <a:pt x="7686" y="58"/>
                    <a:pt x="7686" y="58"/>
                  </a:cubicBezTo>
                  <a:cubicBezTo>
                    <a:pt x="7670" y="58"/>
                    <a:pt x="7657" y="45"/>
                    <a:pt x="7657" y="29"/>
                  </a:cubicBezTo>
                  <a:close/>
                  <a:moveTo>
                    <a:pt x="7483" y="29"/>
                  </a:moveTo>
                  <a:cubicBezTo>
                    <a:pt x="7483" y="13"/>
                    <a:pt x="7496" y="0"/>
                    <a:pt x="7512" y="0"/>
                  </a:cubicBezTo>
                  <a:cubicBezTo>
                    <a:pt x="7512" y="0"/>
                    <a:pt x="7512" y="0"/>
                    <a:pt x="7512" y="0"/>
                  </a:cubicBezTo>
                  <a:cubicBezTo>
                    <a:pt x="7528" y="0"/>
                    <a:pt x="7542" y="13"/>
                    <a:pt x="7542" y="29"/>
                  </a:cubicBezTo>
                  <a:cubicBezTo>
                    <a:pt x="7542" y="29"/>
                    <a:pt x="7542" y="29"/>
                    <a:pt x="7542" y="29"/>
                  </a:cubicBezTo>
                  <a:cubicBezTo>
                    <a:pt x="7542" y="45"/>
                    <a:pt x="7528" y="58"/>
                    <a:pt x="7512" y="58"/>
                  </a:cubicBezTo>
                  <a:cubicBezTo>
                    <a:pt x="7512" y="58"/>
                    <a:pt x="7512" y="58"/>
                    <a:pt x="7512" y="58"/>
                  </a:cubicBezTo>
                  <a:cubicBezTo>
                    <a:pt x="7496" y="58"/>
                    <a:pt x="7483" y="45"/>
                    <a:pt x="7483" y="29"/>
                  </a:cubicBezTo>
                  <a:close/>
                  <a:moveTo>
                    <a:pt x="7309" y="29"/>
                  </a:moveTo>
                  <a:cubicBezTo>
                    <a:pt x="7309" y="13"/>
                    <a:pt x="7322" y="0"/>
                    <a:pt x="7338" y="0"/>
                  </a:cubicBezTo>
                  <a:cubicBezTo>
                    <a:pt x="7338" y="0"/>
                    <a:pt x="7338" y="0"/>
                    <a:pt x="7338" y="0"/>
                  </a:cubicBezTo>
                  <a:cubicBezTo>
                    <a:pt x="7354" y="0"/>
                    <a:pt x="7367" y="13"/>
                    <a:pt x="7367" y="29"/>
                  </a:cubicBezTo>
                  <a:cubicBezTo>
                    <a:pt x="7367" y="29"/>
                    <a:pt x="7367" y="29"/>
                    <a:pt x="7367" y="29"/>
                  </a:cubicBezTo>
                  <a:cubicBezTo>
                    <a:pt x="7367" y="45"/>
                    <a:pt x="7354" y="58"/>
                    <a:pt x="7338" y="58"/>
                  </a:cubicBezTo>
                  <a:cubicBezTo>
                    <a:pt x="7338" y="58"/>
                    <a:pt x="7338" y="58"/>
                    <a:pt x="7338" y="58"/>
                  </a:cubicBezTo>
                  <a:cubicBezTo>
                    <a:pt x="7322" y="58"/>
                    <a:pt x="7309" y="45"/>
                    <a:pt x="7309" y="29"/>
                  </a:cubicBezTo>
                  <a:close/>
                  <a:moveTo>
                    <a:pt x="7135" y="29"/>
                  </a:moveTo>
                  <a:cubicBezTo>
                    <a:pt x="7135" y="13"/>
                    <a:pt x="7148" y="0"/>
                    <a:pt x="7164" y="0"/>
                  </a:cubicBezTo>
                  <a:cubicBezTo>
                    <a:pt x="7164" y="0"/>
                    <a:pt x="7164" y="0"/>
                    <a:pt x="7164" y="0"/>
                  </a:cubicBezTo>
                  <a:cubicBezTo>
                    <a:pt x="7180" y="0"/>
                    <a:pt x="7193" y="13"/>
                    <a:pt x="7193" y="29"/>
                  </a:cubicBezTo>
                  <a:cubicBezTo>
                    <a:pt x="7193" y="29"/>
                    <a:pt x="7193" y="29"/>
                    <a:pt x="7193" y="29"/>
                  </a:cubicBezTo>
                  <a:cubicBezTo>
                    <a:pt x="7193" y="45"/>
                    <a:pt x="7180" y="58"/>
                    <a:pt x="7164" y="58"/>
                  </a:cubicBezTo>
                  <a:cubicBezTo>
                    <a:pt x="7164" y="58"/>
                    <a:pt x="7164" y="58"/>
                    <a:pt x="7164" y="58"/>
                  </a:cubicBezTo>
                  <a:cubicBezTo>
                    <a:pt x="7148" y="58"/>
                    <a:pt x="7135" y="45"/>
                    <a:pt x="7135" y="29"/>
                  </a:cubicBezTo>
                  <a:close/>
                  <a:moveTo>
                    <a:pt x="6961" y="29"/>
                  </a:moveTo>
                  <a:cubicBezTo>
                    <a:pt x="6961" y="13"/>
                    <a:pt x="6974" y="0"/>
                    <a:pt x="6990" y="0"/>
                  </a:cubicBezTo>
                  <a:cubicBezTo>
                    <a:pt x="6990" y="0"/>
                    <a:pt x="6990" y="0"/>
                    <a:pt x="6990" y="0"/>
                  </a:cubicBezTo>
                  <a:cubicBezTo>
                    <a:pt x="7006" y="0"/>
                    <a:pt x="7019" y="13"/>
                    <a:pt x="7019" y="29"/>
                  </a:cubicBezTo>
                  <a:cubicBezTo>
                    <a:pt x="7019" y="29"/>
                    <a:pt x="7019" y="29"/>
                    <a:pt x="7019" y="29"/>
                  </a:cubicBezTo>
                  <a:cubicBezTo>
                    <a:pt x="7019" y="45"/>
                    <a:pt x="7006" y="58"/>
                    <a:pt x="6990" y="58"/>
                  </a:cubicBezTo>
                  <a:cubicBezTo>
                    <a:pt x="6990" y="58"/>
                    <a:pt x="6990" y="58"/>
                    <a:pt x="6990" y="58"/>
                  </a:cubicBezTo>
                  <a:cubicBezTo>
                    <a:pt x="6974" y="58"/>
                    <a:pt x="6961" y="45"/>
                    <a:pt x="6961" y="29"/>
                  </a:cubicBezTo>
                  <a:close/>
                  <a:moveTo>
                    <a:pt x="6787" y="29"/>
                  </a:moveTo>
                  <a:cubicBezTo>
                    <a:pt x="6787" y="13"/>
                    <a:pt x="6800" y="0"/>
                    <a:pt x="6816" y="0"/>
                  </a:cubicBezTo>
                  <a:cubicBezTo>
                    <a:pt x="6816" y="0"/>
                    <a:pt x="6816" y="0"/>
                    <a:pt x="6816" y="0"/>
                  </a:cubicBezTo>
                  <a:cubicBezTo>
                    <a:pt x="6832" y="0"/>
                    <a:pt x="6845" y="13"/>
                    <a:pt x="6845" y="29"/>
                  </a:cubicBezTo>
                  <a:cubicBezTo>
                    <a:pt x="6845" y="29"/>
                    <a:pt x="6845" y="29"/>
                    <a:pt x="6845" y="29"/>
                  </a:cubicBezTo>
                  <a:cubicBezTo>
                    <a:pt x="6845" y="45"/>
                    <a:pt x="6832" y="58"/>
                    <a:pt x="6816" y="58"/>
                  </a:cubicBezTo>
                  <a:cubicBezTo>
                    <a:pt x="6816" y="58"/>
                    <a:pt x="6816" y="58"/>
                    <a:pt x="6816" y="58"/>
                  </a:cubicBezTo>
                  <a:cubicBezTo>
                    <a:pt x="6800" y="58"/>
                    <a:pt x="6787" y="45"/>
                    <a:pt x="6787" y="29"/>
                  </a:cubicBezTo>
                  <a:close/>
                  <a:moveTo>
                    <a:pt x="6613" y="29"/>
                  </a:moveTo>
                  <a:cubicBezTo>
                    <a:pt x="6613" y="13"/>
                    <a:pt x="6626" y="0"/>
                    <a:pt x="6642" y="0"/>
                  </a:cubicBezTo>
                  <a:cubicBezTo>
                    <a:pt x="6642" y="0"/>
                    <a:pt x="6642" y="0"/>
                    <a:pt x="6642" y="0"/>
                  </a:cubicBezTo>
                  <a:cubicBezTo>
                    <a:pt x="6658" y="0"/>
                    <a:pt x="6671" y="13"/>
                    <a:pt x="6671" y="29"/>
                  </a:cubicBezTo>
                  <a:cubicBezTo>
                    <a:pt x="6671" y="29"/>
                    <a:pt x="6671" y="29"/>
                    <a:pt x="6671" y="29"/>
                  </a:cubicBezTo>
                  <a:cubicBezTo>
                    <a:pt x="6671" y="45"/>
                    <a:pt x="6658" y="58"/>
                    <a:pt x="6642" y="58"/>
                  </a:cubicBezTo>
                  <a:cubicBezTo>
                    <a:pt x="6642" y="58"/>
                    <a:pt x="6642" y="58"/>
                    <a:pt x="6642" y="58"/>
                  </a:cubicBezTo>
                  <a:cubicBezTo>
                    <a:pt x="6626" y="58"/>
                    <a:pt x="6613" y="45"/>
                    <a:pt x="6613" y="29"/>
                  </a:cubicBezTo>
                  <a:close/>
                  <a:moveTo>
                    <a:pt x="10790" y="29"/>
                  </a:moveTo>
                  <a:cubicBezTo>
                    <a:pt x="10790" y="13"/>
                    <a:pt x="10803" y="0"/>
                    <a:pt x="10819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10835" y="0"/>
                    <a:pt x="10848" y="13"/>
                    <a:pt x="10848" y="29"/>
                  </a:cubicBezTo>
                  <a:cubicBezTo>
                    <a:pt x="10848" y="29"/>
                    <a:pt x="10848" y="29"/>
                    <a:pt x="10848" y="29"/>
                  </a:cubicBezTo>
                  <a:cubicBezTo>
                    <a:pt x="10848" y="45"/>
                    <a:pt x="10835" y="58"/>
                    <a:pt x="10819" y="58"/>
                  </a:cubicBezTo>
                  <a:cubicBezTo>
                    <a:pt x="10819" y="58"/>
                    <a:pt x="10819" y="58"/>
                    <a:pt x="10819" y="58"/>
                  </a:cubicBezTo>
                  <a:cubicBezTo>
                    <a:pt x="10803" y="58"/>
                    <a:pt x="10790" y="45"/>
                    <a:pt x="10790" y="29"/>
                  </a:cubicBezTo>
                  <a:close/>
                  <a:moveTo>
                    <a:pt x="10616" y="29"/>
                  </a:moveTo>
                  <a:cubicBezTo>
                    <a:pt x="10616" y="13"/>
                    <a:pt x="10629" y="0"/>
                    <a:pt x="10645" y="0"/>
                  </a:cubicBezTo>
                  <a:cubicBezTo>
                    <a:pt x="10645" y="0"/>
                    <a:pt x="10645" y="0"/>
                    <a:pt x="10645" y="0"/>
                  </a:cubicBezTo>
                  <a:cubicBezTo>
                    <a:pt x="10661" y="0"/>
                    <a:pt x="10674" y="13"/>
                    <a:pt x="10674" y="29"/>
                  </a:cubicBezTo>
                  <a:cubicBezTo>
                    <a:pt x="10674" y="29"/>
                    <a:pt x="10674" y="29"/>
                    <a:pt x="10674" y="29"/>
                  </a:cubicBezTo>
                  <a:cubicBezTo>
                    <a:pt x="10674" y="45"/>
                    <a:pt x="10661" y="58"/>
                    <a:pt x="10645" y="58"/>
                  </a:cubicBezTo>
                  <a:cubicBezTo>
                    <a:pt x="10645" y="58"/>
                    <a:pt x="10645" y="58"/>
                    <a:pt x="10645" y="58"/>
                  </a:cubicBezTo>
                  <a:cubicBezTo>
                    <a:pt x="10629" y="58"/>
                    <a:pt x="10616" y="45"/>
                    <a:pt x="10616" y="29"/>
                  </a:cubicBezTo>
                  <a:close/>
                  <a:moveTo>
                    <a:pt x="10442" y="29"/>
                  </a:moveTo>
                  <a:cubicBezTo>
                    <a:pt x="10442" y="13"/>
                    <a:pt x="10455" y="0"/>
                    <a:pt x="10471" y="0"/>
                  </a:cubicBezTo>
                  <a:cubicBezTo>
                    <a:pt x="10471" y="0"/>
                    <a:pt x="10471" y="0"/>
                    <a:pt x="10471" y="0"/>
                  </a:cubicBezTo>
                  <a:cubicBezTo>
                    <a:pt x="10487" y="0"/>
                    <a:pt x="10500" y="13"/>
                    <a:pt x="10500" y="29"/>
                  </a:cubicBezTo>
                  <a:cubicBezTo>
                    <a:pt x="10500" y="29"/>
                    <a:pt x="10500" y="29"/>
                    <a:pt x="10500" y="29"/>
                  </a:cubicBezTo>
                  <a:cubicBezTo>
                    <a:pt x="10500" y="45"/>
                    <a:pt x="10487" y="58"/>
                    <a:pt x="10471" y="58"/>
                  </a:cubicBezTo>
                  <a:cubicBezTo>
                    <a:pt x="10471" y="58"/>
                    <a:pt x="10471" y="58"/>
                    <a:pt x="10471" y="58"/>
                  </a:cubicBezTo>
                  <a:cubicBezTo>
                    <a:pt x="10455" y="58"/>
                    <a:pt x="10442" y="45"/>
                    <a:pt x="10442" y="29"/>
                  </a:cubicBezTo>
                  <a:close/>
                  <a:moveTo>
                    <a:pt x="10268" y="29"/>
                  </a:moveTo>
                  <a:cubicBezTo>
                    <a:pt x="10268" y="13"/>
                    <a:pt x="10281" y="0"/>
                    <a:pt x="10297" y="0"/>
                  </a:cubicBezTo>
                  <a:cubicBezTo>
                    <a:pt x="10297" y="0"/>
                    <a:pt x="10297" y="0"/>
                    <a:pt x="10297" y="0"/>
                  </a:cubicBezTo>
                  <a:cubicBezTo>
                    <a:pt x="10313" y="0"/>
                    <a:pt x="10326" y="13"/>
                    <a:pt x="10326" y="29"/>
                  </a:cubicBezTo>
                  <a:cubicBezTo>
                    <a:pt x="10326" y="29"/>
                    <a:pt x="10326" y="29"/>
                    <a:pt x="10326" y="29"/>
                  </a:cubicBezTo>
                  <a:cubicBezTo>
                    <a:pt x="10326" y="45"/>
                    <a:pt x="10313" y="58"/>
                    <a:pt x="10297" y="58"/>
                  </a:cubicBezTo>
                  <a:cubicBezTo>
                    <a:pt x="10297" y="58"/>
                    <a:pt x="10297" y="58"/>
                    <a:pt x="10297" y="58"/>
                  </a:cubicBezTo>
                  <a:cubicBezTo>
                    <a:pt x="10281" y="58"/>
                    <a:pt x="10268" y="45"/>
                    <a:pt x="10268" y="29"/>
                  </a:cubicBezTo>
                  <a:close/>
                  <a:moveTo>
                    <a:pt x="10094" y="29"/>
                  </a:moveTo>
                  <a:cubicBezTo>
                    <a:pt x="10094" y="13"/>
                    <a:pt x="10107" y="0"/>
                    <a:pt x="10123" y="0"/>
                  </a:cubicBezTo>
                  <a:cubicBezTo>
                    <a:pt x="10123" y="0"/>
                    <a:pt x="10123" y="0"/>
                    <a:pt x="10123" y="0"/>
                  </a:cubicBezTo>
                  <a:cubicBezTo>
                    <a:pt x="10139" y="0"/>
                    <a:pt x="10152" y="13"/>
                    <a:pt x="10152" y="29"/>
                  </a:cubicBezTo>
                  <a:cubicBezTo>
                    <a:pt x="10152" y="29"/>
                    <a:pt x="10152" y="29"/>
                    <a:pt x="10152" y="29"/>
                  </a:cubicBezTo>
                  <a:cubicBezTo>
                    <a:pt x="10152" y="45"/>
                    <a:pt x="10139" y="58"/>
                    <a:pt x="10123" y="58"/>
                  </a:cubicBezTo>
                  <a:cubicBezTo>
                    <a:pt x="10123" y="58"/>
                    <a:pt x="10123" y="58"/>
                    <a:pt x="10123" y="58"/>
                  </a:cubicBezTo>
                  <a:cubicBezTo>
                    <a:pt x="10107" y="58"/>
                    <a:pt x="10094" y="45"/>
                    <a:pt x="10094" y="29"/>
                  </a:cubicBezTo>
                  <a:close/>
                  <a:moveTo>
                    <a:pt x="9920" y="29"/>
                  </a:moveTo>
                  <a:cubicBezTo>
                    <a:pt x="9920" y="13"/>
                    <a:pt x="9933" y="0"/>
                    <a:pt x="9949" y="0"/>
                  </a:cubicBezTo>
                  <a:cubicBezTo>
                    <a:pt x="9949" y="0"/>
                    <a:pt x="9949" y="0"/>
                    <a:pt x="9949" y="0"/>
                  </a:cubicBezTo>
                  <a:cubicBezTo>
                    <a:pt x="9965" y="0"/>
                    <a:pt x="9978" y="13"/>
                    <a:pt x="9978" y="29"/>
                  </a:cubicBezTo>
                  <a:cubicBezTo>
                    <a:pt x="9978" y="29"/>
                    <a:pt x="9978" y="29"/>
                    <a:pt x="9978" y="29"/>
                  </a:cubicBezTo>
                  <a:cubicBezTo>
                    <a:pt x="9978" y="45"/>
                    <a:pt x="9965" y="58"/>
                    <a:pt x="9949" y="58"/>
                  </a:cubicBezTo>
                  <a:cubicBezTo>
                    <a:pt x="9949" y="58"/>
                    <a:pt x="9949" y="58"/>
                    <a:pt x="9949" y="58"/>
                  </a:cubicBezTo>
                  <a:cubicBezTo>
                    <a:pt x="9933" y="58"/>
                    <a:pt x="9920" y="45"/>
                    <a:pt x="9920" y="29"/>
                  </a:cubicBezTo>
                  <a:close/>
                  <a:moveTo>
                    <a:pt x="9746" y="29"/>
                  </a:moveTo>
                  <a:cubicBezTo>
                    <a:pt x="9746" y="13"/>
                    <a:pt x="9759" y="0"/>
                    <a:pt x="9775" y="0"/>
                  </a:cubicBezTo>
                  <a:cubicBezTo>
                    <a:pt x="9775" y="0"/>
                    <a:pt x="9775" y="0"/>
                    <a:pt x="9775" y="0"/>
                  </a:cubicBezTo>
                  <a:cubicBezTo>
                    <a:pt x="9791" y="0"/>
                    <a:pt x="9804" y="13"/>
                    <a:pt x="9804" y="29"/>
                  </a:cubicBezTo>
                  <a:cubicBezTo>
                    <a:pt x="9804" y="29"/>
                    <a:pt x="9804" y="29"/>
                    <a:pt x="9804" y="29"/>
                  </a:cubicBezTo>
                  <a:cubicBezTo>
                    <a:pt x="9804" y="45"/>
                    <a:pt x="9791" y="58"/>
                    <a:pt x="9775" y="58"/>
                  </a:cubicBezTo>
                  <a:cubicBezTo>
                    <a:pt x="9775" y="58"/>
                    <a:pt x="9775" y="58"/>
                    <a:pt x="9775" y="58"/>
                  </a:cubicBezTo>
                  <a:cubicBezTo>
                    <a:pt x="9759" y="58"/>
                    <a:pt x="9746" y="45"/>
                    <a:pt x="9746" y="29"/>
                  </a:cubicBezTo>
                  <a:close/>
                  <a:moveTo>
                    <a:pt x="9572" y="29"/>
                  </a:moveTo>
                  <a:cubicBezTo>
                    <a:pt x="9572" y="13"/>
                    <a:pt x="9585" y="0"/>
                    <a:pt x="9601" y="0"/>
                  </a:cubicBezTo>
                  <a:cubicBezTo>
                    <a:pt x="9601" y="0"/>
                    <a:pt x="9601" y="0"/>
                    <a:pt x="9601" y="0"/>
                  </a:cubicBezTo>
                  <a:cubicBezTo>
                    <a:pt x="9617" y="0"/>
                    <a:pt x="9630" y="13"/>
                    <a:pt x="9630" y="29"/>
                  </a:cubicBezTo>
                  <a:cubicBezTo>
                    <a:pt x="9630" y="29"/>
                    <a:pt x="9630" y="29"/>
                    <a:pt x="9630" y="29"/>
                  </a:cubicBezTo>
                  <a:cubicBezTo>
                    <a:pt x="9630" y="45"/>
                    <a:pt x="9617" y="58"/>
                    <a:pt x="9601" y="58"/>
                  </a:cubicBezTo>
                  <a:cubicBezTo>
                    <a:pt x="9601" y="58"/>
                    <a:pt x="9601" y="58"/>
                    <a:pt x="9601" y="58"/>
                  </a:cubicBezTo>
                  <a:cubicBezTo>
                    <a:pt x="9585" y="58"/>
                    <a:pt x="9572" y="45"/>
                    <a:pt x="9572" y="29"/>
                  </a:cubicBezTo>
                  <a:close/>
                  <a:moveTo>
                    <a:pt x="9398" y="29"/>
                  </a:moveTo>
                  <a:cubicBezTo>
                    <a:pt x="9398" y="13"/>
                    <a:pt x="9411" y="0"/>
                    <a:pt x="9427" y="0"/>
                  </a:cubicBezTo>
                  <a:cubicBezTo>
                    <a:pt x="9427" y="0"/>
                    <a:pt x="9427" y="0"/>
                    <a:pt x="9427" y="0"/>
                  </a:cubicBezTo>
                  <a:cubicBezTo>
                    <a:pt x="9443" y="0"/>
                    <a:pt x="9456" y="13"/>
                    <a:pt x="9456" y="29"/>
                  </a:cubicBezTo>
                  <a:cubicBezTo>
                    <a:pt x="9456" y="29"/>
                    <a:pt x="9456" y="29"/>
                    <a:pt x="9456" y="29"/>
                  </a:cubicBezTo>
                  <a:cubicBezTo>
                    <a:pt x="9456" y="45"/>
                    <a:pt x="9443" y="58"/>
                    <a:pt x="9427" y="58"/>
                  </a:cubicBezTo>
                  <a:cubicBezTo>
                    <a:pt x="9427" y="58"/>
                    <a:pt x="9427" y="58"/>
                    <a:pt x="9427" y="58"/>
                  </a:cubicBezTo>
                  <a:cubicBezTo>
                    <a:pt x="9411" y="58"/>
                    <a:pt x="9398" y="45"/>
                    <a:pt x="9398" y="29"/>
                  </a:cubicBezTo>
                  <a:close/>
                  <a:moveTo>
                    <a:pt x="9224" y="29"/>
                  </a:moveTo>
                  <a:cubicBezTo>
                    <a:pt x="9224" y="13"/>
                    <a:pt x="9237" y="0"/>
                    <a:pt x="9253" y="0"/>
                  </a:cubicBezTo>
                  <a:cubicBezTo>
                    <a:pt x="9253" y="0"/>
                    <a:pt x="9253" y="0"/>
                    <a:pt x="9253" y="0"/>
                  </a:cubicBezTo>
                  <a:cubicBezTo>
                    <a:pt x="9269" y="0"/>
                    <a:pt x="9282" y="13"/>
                    <a:pt x="9282" y="29"/>
                  </a:cubicBezTo>
                  <a:cubicBezTo>
                    <a:pt x="9282" y="29"/>
                    <a:pt x="9282" y="29"/>
                    <a:pt x="9282" y="29"/>
                  </a:cubicBezTo>
                  <a:cubicBezTo>
                    <a:pt x="9282" y="45"/>
                    <a:pt x="9269" y="58"/>
                    <a:pt x="9253" y="58"/>
                  </a:cubicBezTo>
                  <a:cubicBezTo>
                    <a:pt x="9253" y="58"/>
                    <a:pt x="9253" y="58"/>
                    <a:pt x="9253" y="58"/>
                  </a:cubicBezTo>
                  <a:cubicBezTo>
                    <a:pt x="9237" y="58"/>
                    <a:pt x="9224" y="45"/>
                    <a:pt x="9224" y="29"/>
                  </a:cubicBezTo>
                  <a:close/>
                  <a:moveTo>
                    <a:pt x="9050" y="29"/>
                  </a:moveTo>
                  <a:cubicBezTo>
                    <a:pt x="9050" y="13"/>
                    <a:pt x="9062" y="0"/>
                    <a:pt x="9079" y="0"/>
                  </a:cubicBezTo>
                  <a:cubicBezTo>
                    <a:pt x="9079" y="0"/>
                    <a:pt x="9079" y="0"/>
                    <a:pt x="9079" y="0"/>
                  </a:cubicBezTo>
                  <a:cubicBezTo>
                    <a:pt x="9095" y="0"/>
                    <a:pt x="9108" y="13"/>
                    <a:pt x="9108" y="29"/>
                  </a:cubicBezTo>
                  <a:cubicBezTo>
                    <a:pt x="9108" y="29"/>
                    <a:pt x="9108" y="29"/>
                    <a:pt x="9108" y="29"/>
                  </a:cubicBezTo>
                  <a:cubicBezTo>
                    <a:pt x="9108" y="45"/>
                    <a:pt x="9095" y="58"/>
                    <a:pt x="9079" y="58"/>
                  </a:cubicBezTo>
                  <a:cubicBezTo>
                    <a:pt x="9079" y="58"/>
                    <a:pt x="9079" y="58"/>
                    <a:pt x="9079" y="58"/>
                  </a:cubicBezTo>
                  <a:cubicBezTo>
                    <a:pt x="9062" y="58"/>
                    <a:pt x="9050" y="45"/>
                    <a:pt x="9050" y="29"/>
                  </a:cubicBezTo>
                  <a:close/>
                  <a:moveTo>
                    <a:pt x="8876" y="29"/>
                  </a:moveTo>
                  <a:cubicBezTo>
                    <a:pt x="8876" y="13"/>
                    <a:pt x="8888" y="0"/>
                    <a:pt x="8905" y="0"/>
                  </a:cubicBezTo>
                  <a:cubicBezTo>
                    <a:pt x="8905" y="0"/>
                    <a:pt x="8905" y="0"/>
                    <a:pt x="8905" y="0"/>
                  </a:cubicBezTo>
                  <a:cubicBezTo>
                    <a:pt x="8921" y="0"/>
                    <a:pt x="8934" y="13"/>
                    <a:pt x="8934" y="29"/>
                  </a:cubicBezTo>
                  <a:cubicBezTo>
                    <a:pt x="8934" y="29"/>
                    <a:pt x="8934" y="29"/>
                    <a:pt x="8934" y="29"/>
                  </a:cubicBezTo>
                  <a:cubicBezTo>
                    <a:pt x="8934" y="45"/>
                    <a:pt x="8921" y="58"/>
                    <a:pt x="8905" y="58"/>
                  </a:cubicBezTo>
                  <a:cubicBezTo>
                    <a:pt x="8905" y="58"/>
                    <a:pt x="8905" y="58"/>
                    <a:pt x="8905" y="58"/>
                  </a:cubicBezTo>
                  <a:cubicBezTo>
                    <a:pt x="8888" y="58"/>
                    <a:pt x="8876" y="45"/>
                    <a:pt x="8876" y="29"/>
                  </a:cubicBezTo>
                  <a:close/>
                  <a:moveTo>
                    <a:pt x="13052" y="29"/>
                  </a:moveTo>
                  <a:cubicBezTo>
                    <a:pt x="13052" y="13"/>
                    <a:pt x="13066" y="0"/>
                    <a:pt x="13082" y="0"/>
                  </a:cubicBezTo>
                  <a:cubicBezTo>
                    <a:pt x="13082" y="0"/>
                    <a:pt x="13082" y="0"/>
                    <a:pt x="13082" y="0"/>
                  </a:cubicBezTo>
                  <a:cubicBezTo>
                    <a:pt x="13098" y="0"/>
                    <a:pt x="13111" y="13"/>
                    <a:pt x="13111" y="29"/>
                  </a:cubicBezTo>
                  <a:cubicBezTo>
                    <a:pt x="13111" y="29"/>
                    <a:pt x="13111" y="29"/>
                    <a:pt x="13111" y="29"/>
                  </a:cubicBezTo>
                  <a:cubicBezTo>
                    <a:pt x="13111" y="45"/>
                    <a:pt x="13098" y="58"/>
                    <a:pt x="13082" y="58"/>
                  </a:cubicBezTo>
                  <a:cubicBezTo>
                    <a:pt x="13082" y="58"/>
                    <a:pt x="13082" y="58"/>
                    <a:pt x="13082" y="58"/>
                  </a:cubicBezTo>
                  <a:cubicBezTo>
                    <a:pt x="13066" y="58"/>
                    <a:pt x="13052" y="45"/>
                    <a:pt x="13052" y="29"/>
                  </a:cubicBezTo>
                  <a:close/>
                  <a:moveTo>
                    <a:pt x="12878" y="29"/>
                  </a:moveTo>
                  <a:cubicBezTo>
                    <a:pt x="12878" y="13"/>
                    <a:pt x="12892" y="0"/>
                    <a:pt x="12908" y="0"/>
                  </a:cubicBezTo>
                  <a:cubicBezTo>
                    <a:pt x="12908" y="0"/>
                    <a:pt x="12908" y="0"/>
                    <a:pt x="12908" y="0"/>
                  </a:cubicBezTo>
                  <a:cubicBezTo>
                    <a:pt x="12924" y="0"/>
                    <a:pt x="12937" y="13"/>
                    <a:pt x="12937" y="29"/>
                  </a:cubicBezTo>
                  <a:cubicBezTo>
                    <a:pt x="12937" y="29"/>
                    <a:pt x="12937" y="29"/>
                    <a:pt x="12937" y="29"/>
                  </a:cubicBezTo>
                  <a:cubicBezTo>
                    <a:pt x="12937" y="45"/>
                    <a:pt x="12924" y="58"/>
                    <a:pt x="12908" y="58"/>
                  </a:cubicBezTo>
                  <a:cubicBezTo>
                    <a:pt x="12908" y="58"/>
                    <a:pt x="12908" y="58"/>
                    <a:pt x="12908" y="58"/>
                  </a:cubicBezTo>
                  <a:cubicBezTo>
                    <a:pt x="12892" y="58"/>
                    <a:pt x="12878" y="45"/>
                    <a:pt x="12878" y="29"/>
                  </a:cubicBezTo>
                  <a:close/>
                  <a:moveTo>
                    <a:pt x="12704" y="29"/>
                  </a:moveTo>
                  <a:cubicBezTo>
                    <a:pt x="12704" y="13"/>
                    <a:pt x="12717" y="0"/>
                    <a:pt x="12734" y="0"/>
                  </a:cubicBezTo>
                  <a:cubicBezTo>
                    <a:pt x="12734" y="0"/>
                    <a:pt x="12734" y="0"/>
                    <a:pt x="12734" y="0"/>
                  </a:cubicBezTo>
                  <a:cubicBezTo>
                    <a:pt x="12750" y="0"/>
                    <a:pt x="12762" y="13"/>
                    <a:pt x="12762" y="29"/>
                  </a:cubicBezTo>
                  <a:cubicBezTo>
                    <a:pt x="12762" y="29"/>
                    <a:pt x="12762" y="29"/>
                    <a:pt x="12762" y="29"/>
                  </a:cubicBezTo>
                  <a:cubicBezTo>
                    <a:pt x="12762" y="45"/>
                    <a:pt x="12750" y="58"/>
                    <a:pt x="12734" y="58"/>
                  </a:cubicBezTo>
                  <a:cubicBezTo>
                    <a:pt x="12734" y="58"/>
                    <a:pt x="12734" y="58"/>
                    <a:pt x="12734" y="58"/>
                  </a:cubicBezTo>
                  <a:cubicBezTo>
                    <a:pt x="12717" y="58"/>
                    <a:pt x="12704" y="45"/>
                    <a:pt x="12704" y="29"/>
                  </a:cubicBezTo>
                  <a:close/>
                  <a:moveTo>
                    <a:pt x="12530" y="29"/>
                  </a:moveTo>
                  <a:cubicBezTo>
                    <a:pt x="12530" y="13"/>
                    <a:pt x="12544" y="0"/>
                    <a:pt x="12560" y="0"/>
                  </a:cubicBezTo>
                  <a:cubicBezTo>
                    <a:pt x="12560" y="0"/>
                    <a:pt x="12560" y="0"/>
                    <a:pt x="12560" y="0"/>
                  </a:cubicBezTo>
                  <a:cubicBezTo>
                    <a:pt x="12576" y="0"/>
                    <a:pt x="12588" y="13"/>
                    <a:pt x="12588" y="29"/>
                  </a:cubicBezTo>
                  <a:cubicBezTo>
                    <a:pt x="12588" y="29"/>
                    <a:pt x="12588" y="29"/>
                    <a:pt x="12588" y="29"/>
                  </a:cubicBezTo>
                  <a:cubicBezTo>
                    <a:pt x="12588" y="45"/>
                    <a:pt x="12576" y="58"/>
                    <a:pt x="12560" y="58"/>
                  </a:cubicBezTo>
                  <a:cubicBezTo>
                    <a:pt x="12560" y="58"/>
                    <a:pt x="12560" y="58"/>
                    <a:pt x="12560" y="58"/>
                  </a:cubicBezTo>
                  <a:cubicBezTo>
                    <a:pt x="12544" y="58"/>
                    <a:pt x="12530" y="45"/>
                    <a:pt x="12530" y="29"/>
                  </a:cubicBezTo>
                  <a:close/>
                  <a:moveTo>
                    <a:pt x="12356" y="29"/>
                  </a:moveTo>
                  <a:cubicBezTo>
                    <a:pt x="12356" y="13"/>
                    <a:pt x="12369" y="0"/>
                    <a:pt x="12386" y="0"/>
                  </a:cubicBezTo>
                  <a:cubicBezTo>
                    <a:pt x="12386" y="0"/>
                    <a:pt x="12386" y="0"/>
                    <a:pt x="12386" y="0"/>
                  </a:cubicBezTo>
                  <a:cubicBezTo>
                    <a:pt x="12402" y="0"/>
                    <a:pt x="12414" y="13"/>
                    <a:pt x="12414" y="29"/>
                  </a:cubicBezTo>
                  <a:cubicBezTo>
                    <a:pt x="12414" y="29"/>
                    <a:pt x="12414" y="29"/>
                    <a:pt x="12414" y="29"/>
                  </a:cubicBezTo>
                  <a:cubicBezTo>
                    <a:pt x="12414" y="45"/>
                    <a:pt x="12402" y="58"/>
                    <a:pt x="12386" y="58"/>
                  </a:cubicBezTo>
                  <a:cubicBezTo>
                    <a:pt x="12386" y="58"/>
                    <a:pt x="12386" y="58"/>
                    <a:pt x="12386" y="58"/>
                  </a:cubicBezTo>
                  <a:cubicBezTo>
                    <a:pt x="12369" y="58"/>
                    <a:pt x="12356" y="45"/>
                    <a:pt x="12356" y="29"/>
                  </a:cubicBezTo>
                  <a:close/>
                  <a:moveTo>
                    <a:pt x="12182" y="29"/>
                  </a:moveTo>
                  <a:cubicBezTo>
                    <a:pt x="12182" y="13"/>
                    <a:pt x="12195" y="0"/>
                    <a:pt x="12211" y="0"/>
                  </a:cubicBezTo>
                  <a:cubicBezTo>
                    <a:pt x="12211" y="0"/>
                    <a:pt x="12211" y="0"/>
                    <a:pt x="12211" y="0"/>
                  </a:cubicBezTo>
                  <a:cubicBezTo>
                    <a:pt x="12228" y="0"/>
                    <a:pt x="12240" y="13"/>
                    <a:pt x="12240" y="29"/>
                  </a:cubicBezTo>
                  <a:cubicBezTo>
                    <a:pt x="12240" y="29"/>
                    <a:pt x="12240" y="29"/>
                    <a:pt x="12240" y="29"/>
                  </a:cubicBezTo>
                  <a:cubicBezTo>
                    <a:pt x="12240" y="45"/>
                    <a:pt x="12228" y="58"/>
                    <a:pt x="12212" y="58"/>
                  </a:cubicBezTo>
                  <a:cubicBezTo>
                    <a:pt x="12212" y="58"/>
                    <a:pt x="12212" y="58"/>
                    <a:pt x="12212" y="58"/>
                  </a:cubicBezTo>
                  <a:cubicBezTo>
                    <a:pt x="12195" y="58"/>
                    <a:pt x="12182" y="45"/>
                    <a:pt x="12182" y="29"/>
                  </a:cubicBezTo>
                  <a:close/>
                  <a:moveTo>
                    <a:pt x="12008" y="29"/>
                  </a:moveTo>
                  <a:cubicBezTo>
                    <a:pt x="12008" y="13"/>
                    <a:pt x="12021" y="0"/>
                    <a:pt x="12037" y="0"/>
                  </a:cubicBezTo>
                  <a:cubicBezTo>
                    <a:pt x="12037" y="0"/>
                    <a:pt x="12037" y="0"/>
                    <a:pt x="12037" y="0"/>
                  </a:cubicBezTo>
                  <a:cubicBezTo>
                    <a:pt x="12054" y="0"/>
                    <a:pt x="12066" y="13"/>
                    <a:pt x="12066" y="29"/>
                  </a:cubicBezTo>
                  <a:cubicBezTo>
                    <a:pt x="12066" y="29"/>
                    <a:pt x="12066" y="29"/>
                    <a:pt x="12066" y="29"/>
                  </a:cubicBezTo>
                  <a:cubicBezTo>
                    <a:pt x="12066" y="45"/>
                    <a:pt x="12054" y="58"/>
                    <a:pt x="12037" y="58"/>
                  </a:cubicBezTo>
                  <a:cubicBezTo>
                    <a:pt x="12037" y="58"/>
                    <a:pt x="12037" y="58"/>
                    <a:pt x="12037" y="58"/>
                  </a:cubicBezTo>
                  <a:cubicBezTo>
                    <a:pt x="12021" y="58"/>
                    <a:pt x="12008" y="45"/>
                    <a:pt x="12008" y="29"/>
                  </a:cubicBezTo>
                  <a:close/>
                  <a:moveTo>
                    <a:pt x="11834" y="29"/>
                  </a:moveTo>
                  <a:cubicBezTo>
                    <a:pt x="11834" y="13"/>
                    <a:pt x="11847" y="0"/>
                    <a:pt x="11863" y="0"/>
                  </a:cubicBezTo>
                  <a:cubicBezTo>
                    <a:pt x="11863" y="0"/>
                    <a:pt x="11863" y="0"/>
                    <a:pt x="11863" y="0"/>
                  </a:cubicBezTo>
                  <a:cubicBezTo>
                    <a:pt x="11879" y="0"/>
                    <a:pt x="11892" y="13"/>
                    <a:pt x="11892" y="29"/>
                  </a:cubicBezTo>
                  <a:cubicBezTo>
                    <a:pt x="11892" y="29"/>
                    <a:pt x="11892" y="29"/>
                    <a:pt x="11892" y="29"/>
                  </a:cubicBezTo>
                  <a:cubicBezTo>
                    <a:pt x="11892" y="45"/>
                    <a:pt x="11879" y="58"/>
                    <a:pt x="11863" y="58"/>
                  </a:cubicBezTo>
                  <a:cubicBezTo>
                    <a:pt x="11863" y="58"/>
                    <a:pt x="11863" y="58"/>
                    <a:pt x="11863" y="58"/>
                  </a:cubicBezTo>
                  <a:cubicBezTo>
                    <a:pt x="11847" y="58"/>
                    <a:pt x="11834" y="45"/>
                    <a:pt x="11834" y="29"/>
                  </a:cubicBezTo>
                  <a:close/>
                  <a:moveTo>
                    <a:pt x="11660" y="29"/>
                  </a:moveTo>
                  <a:cubicBezTo>
                    <a:pt x="11660" y="13"/>
                    <a:pt x="11673" y="0"/>
                    <a:pt x="11689" y="0"/>
                  </a:cubicBezTo>
                  <a:cubicBezTo>
                    <a:pt x="11689" y="0"/>
                    <a:pt x="11689" y="0"/>
                    <a:pt x="11689" y="0"/>
                  </a:cubicBezTo>
                  <a:cubicBezTo>
                    <a:pt x="11705" y="0"/>
                    <a:pt x="11718" y="13"/>
                    <a:pt x="11718" y="29"/>
                  </a:cubicBezTo>
                  <a:cubicBezTo>
                    <a:pt x="11718" y="29"/>
                    <a:pt x="11718" y="29"/>
                    <a:pt x="11718" y="29"/>
                  </a:cubicBezTo>
                  <a:cubicBezTo>
                    <a:pt x="11718" y="45"/>
                    <a:pt x="11705" y="58"/>
                    <a:pt x="11689" y="58"/>
                  </a:cubicBezTo>
                  <a:cubicBezTo>
                    <a:pt x="11689" y="58"/>
                    <a:pt x="11689" y="58"/>
                    <a:pt x="11689" y="58"/>
                  </a:cubicBezTo>
                  <a:cubicBezTo>
                    <a:pt x="11673" y="58"/>
                    <a:pt x="11660" y="45"/>
                    <a:pt x="11660" y="29"/>
                  </a:cubicBezTo>
                  <a:close/>
                  <a:moveTo>
                    <a:pt x="11486" y="29"/>
                  </a:moveTo>
                  <a:cubicBezTo>
                    <a:pt x="11486" y="13"/>
                    <a:pt x="11499" y="0"/>
                    <a:pt x="11515" y="0"/>
                  </a:cubicBezTo>
                  <a:cubicBezTo>
                    <a:pt x="11515" y="0"/>
                    <a:pt x="11515" y="0"/>
                    <a:pt x="11515" y="0"/>
                  </a:cubicBezTo>
                  <a:cubicBezTo>
                    <a:pt x="11531" y="0"/>
                    <a:pt x="11544" y="13"/>
                    <a:pt x="11544" y="29"/>
                  </a:cubicBezTo>
                  <a:cubicBezTo>
                    <a:pt x="11544" y="29"/>
                    <a:pt x="11544" y="29"/>
                    <a:pt x="11544" y="29"/>
                  </a:cubicBezTo>
                  <a:cubicBezTo>
                    <a:pt x="11544" y="45"/>
                    <a:pt x="11531" y="58"/>
                    <a:pt x="11515" y="58"/>
                  </a:cubicBezTo>
                  <a:cubicBezTo>
                    <a:pt x="11515" y="58"/>
                    <a:pt x="11515" y="58"/>
                    <a:pt x="11515" y="58"/>
                  </a:cubicBezTo>
                  <a:cubicBezTo>
                    <a:pt x="11499" y="58"/>
                    <a:pt x="11486" y="45"/>
                    <a:pt x="11486" y="29"/>
                  </a:cubicBezTo>
                  <a:close/>
                  <a:moveTo>
                    <a:pt x="11312" y="29"/>
                  </a:moveTo>
                  <a:cubicBezTo>
                    <a:pt x="11312" y="13"/>
                    <a:pt x="11325" y="0"/>
                    <a:pt x="11341" y="0"/>
                  </a:cubicBezTo>
                  <a:cubicBezTo>
                    <a:pt x="11341" y="0"/>
                    <a:pt x="11341" y="0"/>
                    <a:pt x="11341" y="0"/>
                  </a:cubicBezTo>
                  <a:cubicBezTo>
                    <a:pt x="11357" y="0"/>
                    <a:pt x="11370" y="13"/>
                    <a:pt x="11370" y="29"/>
                  </a:cubicBezTo>
                  <a:cubicBezTo>
                    <a:pt x="11370" y="29"/>
                    <a:pt x="11370" y="29"/>
                    <a:pt x="11370" y="29"/>
                  </a:cubicBezTo>
                  <a:cubicBezTo>
                    <a:pt x="11370" y="45"/>
                    <a:pt x="11357" y="58"/>
                    <a:pt x="11341" y="58"/>
                  </a:cubicBezTo>
                  <a:cubicBezTo>
                    <a:pt x="11341" y="58"/>
                    <a:pt x="11341" y="58"/>
                    <a:pt x="11341" y="58"/>
                  </a:cubicBezTo>
                  <a:cubicBezTo>
                    <a:pt x="11325" y="58"/>
                    <a:pt x="11312" y="45"/>
                    <a:pt x="11312" y="29"/>
                  </a:cubicBezTo>
                  <a:close/>
                  <a:moveTo>
                    <a:pt x="11138" y="29"/>
                  </a:moveTo>
                  <a:cubicBezTo>
                    <a:pt x="11138" y="13"/>
                    <a:pt x="11151" y="0"/>
                    <a:pt x="11167" y="0"/>
                  </a:cubicBezTo>
                  <a:cubicBezTo>
                    <a:pt x="11167" y="0"/>
                    <a:pt x="11167" y="0"/>
                    <a:pt x="11167" y="0"/>
                  </a:cubicBezTo>
                  <a:cubicBezTo>
                    <a:pt x="11183" y="0"/>
                    <a:pt x="11196" y="13"/>
                    <a:pt x="11196" y="29"/>
                  </a:cubicBezTo>
                  <a:cubicBezTo>
                    <a:pt x="11196" y="29"/>
                    <a:pt x="11196" y="29"/>
                    <a:pt x="11196" y="29"/>
                  </a:cubicBezTo>
                  <a:cubicBezTo>
                    <a:pt x="11196" y="45"/>
                    <a:pt x="11183" y="58"/>
                    <a:pt x="11167" y="58"/>
                  </a:cubicBezTo>
                  <a:cubicBezTo>
                    <a:pt x="11167" y="58"/>
                    <a:pt x="11167" y="58"/>
                    <a:pt x="11167" y="58"/>
                  </a:cubicBezTo>
                  <a:cubicBezTo>
                    <a:pt x="11151" y="58"/>
                    <a:pt x="11138" y="45"/>
                    <a:pt x="11138" y="29"/>
                  </a:cubicBezTo>
                  <a:close/>
                  <a:moveTo>
                    <a:pt x="10964" y="29"/>
                  </a:moveTo>
                  <a:cubicBezTo>
                    <a:pt x="10964" y="13"/>
                    <a:pt x="10977" y="0"/>
                    <a:pt x="10993" y="0"/>
                  </a:cubicBezTo>
                  <a:cubicBezTo>
                    <a:pt x="10993" y="0"/>
                    <a:pt x="10993" y="0"/>
                    <a:pt x="10993" y="0"/>
                  </a:cubicBezTo>
                  <a:cubicBezTo>
                    <a:pt x="11009" y="0"/>
                    <a:pt x="11022" y="13"/>
                    <a:pt x="11022" y="29"/>
                  </a:cubicBezTo>
                  <a:cubicBezTo>
                    <a:pt x="11022" y="29"/>
                    <a:pt x="11022" y="29"/>
                    <a:pt x="11022" y="29"/>
                  </a:cubicBezTo>
                  <a:cubicBezTo>
                    <a:pt x="11022" y="45"/>
                    <a:pt x="11009" y="58"/>
                    <a:pt x="10993" y="58"/>
                  </a:cubicBezTo>
                  <a:cubicBezTo>
                    <a:pt x="10993" y="58"/>
                    <a:pt x="10993" y="58"/>
                    <a:pt x="10993" y="58"/>
                  </a:cubicBezTo>
                  <a:cubicBezTo>
                    <a:pt x="10977" y="58"/>
                    <a:pt x="10964" y="45"/>
                    <a:pt x="10964" y="29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21881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 zonder 'Beter in Amsterdam'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0779" y="616128"/>
            <a:ext cx="11340000" cy="486000"/>
          </a:xfrm>
        </p:spPr>
        <p:txBody>
          <a:bodyPr anchor="b" anchorCtr="0">
            <a:normAutofit/>
          </a:bodyPr>
          <a:lstStyle>
            <a:lvl1pPr algn="l">
              <a:lnSpc>
                <a:spcPts val="3827"/>
              </a:lnSpc>
              <a:defRPr sz="35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0778" y="1235246"/>
            <a:ext cx="11340001" cy="486000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sz="3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 hasCustomPrompt="1"/>
          </p:nvPr>
        </p:nvSpPr>
        <p:spPr>
          <a:xfrm>
            <a:off x="430778" y="2694604"/>
            <a:ext cx="3240000" cy="1296000"/>
          </a:xfrm>
        </p:spPr>
        <p:txBody>
          <a:bodyPr>
            <a:normAutofit/>
          </a:bodyPr>
          <a:lstStyle>
            <a:lvl1pPr>
              <a:lnSpc>
                <a:spcPts val="2551"/>
              </a:lnSpc>
              <a:defRPr sz="1400" b="0">
                <a:solidFill>
                  <a:schemeClr val="tx2"/>
                </a:solidFill>
              </a:defRPr>
            </a:lvl1pPr>
            <a:lvl2pPr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tx2"/>
                </a:solidFill>
              </a:defRPr>
            </a:lvl3pPr>
            <a:lvl4pPr>
              <a:defRPr b="0">
                <a:solidFill>
                  <a:schemeClr val="tx2"/>
                </a:solidFill>
              </a:defRPr>
            </a:lvl4pPr>
            <a:lvl5pPr>
              <a:defRPr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Auteur</a:t>
            </a:r>
          </a:p>
          <a:p>
            <a:pPr lvl="0"/>
            <a:r>
              <a:rPr lang="nl-NL" dirty="0"/>
              <a:t>00 maand 0000</a:t>
            </a:r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1"/>
          </p:nvPr>
        </p:nvSpPr>
        <p:spPr bwMode="gray">
          <a:xfrm>
            <a:off x="6260482" y="1972378"/>
            <a:ext cx="3564000" cy="3564000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grpSp>
        <p:nvGrpSpPr>
          <p:cNvPr id="8" name="Group 4"/>
          <p:cNvGrpSpPr>
            <a:grpSpLocks noChangeAspect="1"/>
          </p:cNvGrpSpPr>
          <p:nvPr userDrawn="1"/>
        </p:nvGrpSpPr>
        <p:grpSpPr bwMode="gray">
          <a:xfrm>
            <a:off x="431800" y="331788"/>
            <a:ext cx="11339513" cy="49212"/>
            <a:chOff x="272" y="209"/>
            <a:chExt cx="7143" cy="31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272" y="209"/>
              <a:ext cx="7143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Freeform 5"/>
            <p:cNvSpPr>
              <a:spLocks/>
            </p:cNvSpPr>
            <p:nvPr userDrawn="1"/>
          </p:nvSpPr>
          <p:spPr bwMode="gray">
            <a:xfrm>
              <a:off x="272" y="209"/>
              <a:ext cx="31" cy="32"/>
            </a:xfrm>
            <a:custGeom>
              <a:avLst/>
              <a:gdLst>
                <a:gd name="T0" fmla="*/ 28 w 58"/>
                <a:gd name="T1" fmla="*/ 58 h 58"/>
                <a:gd name="T2" fmla="*/ 18 w 58"/>
                <a:gd name="T3" fmla="*/ 56 h 58"/>
                <a:gd name="T4" fmla="*/ 8 w 58"/>
                <a:gd name="T5" fmla="*/ 50 h 58"/>
                <a:gd name="T6" fmla="*/ 2 w 58"/>
                <a:gd name="T7" fmla="*/ 40 h 58"/>
                <a:gd name="T8" fmla="*/ 0 w 58"/>
                <a:gd name="T9" fmla="*/ 29 h 58"/>
                <a:gd name="T10" fmla="*/ 8 w 58"/>
                <a:gd name="T11" fmla="*/ 9 h 58"/>
                <a:gd name="T12" fmla="*/ 18 w 58"/>
                <a:gd name="T13" fmla="*/ 2 h 58"/>
                <a:gd name="T14" fmla="*/ 40 w 58"/>
                <a:gd name="T15" fmla="*/ 2 h 58"/>
                <a:gd name="T16" fmla="*/ 49 w 58"/>
                <a:gd name="T17" fmla="*/ 9 h 58"/>
                <a:gd name="T18" fmla="*/ 58 w 58"/>
                <a:gd name="T19" fmla="*/ 29 h 58"/>
                <a:gd name="T20" fmla="*/ 56 w 58"/>
                <a:gd name="T21" fmla="*/ 40 h 58"/>
                <a:gd name="T22" fmla="*/ 49 w 58"/>
                <a:gd name="T23" fmla="*/ 50 h 58"/>
                <a:gd name="T24" fmla="*/ 40 w 58"/>
                <a:gd name="T25" fmla="*/ 56 h 58"/>
                <a:gd name="T26" fmla="*/ 28 w 58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28" y="58"/>
                  </a:moveTo>
                  <a:cubicBezTo>
                    <a:pt x="25" y="58"/>
                    <a:pt x="21" y="58"/>
                    <a:pt x="18" y="56"/>
                  </a:cubicBezTo>
                  <a:cubicBezTo>
                    <a:pt x="14" y="55"/>
                    <a:pt x="11" y="52"/>
                    <a:pt x="8" y="50"/>
                  </a:cubicBezTo>
                  <a:cubicBezTo>
                    <a:pt x="5" y="47"/>
                    <a:pt x="3" y="44"/>
                    <a:pt x="2" y="40"/>
                  </a:cubicBezTo>
                  <a:cubicBezTo>
                    <a:pt x="0" y="37"/>
                    <a:pt x="0" y="33"/>
                    <a:pt x="0" y="29"/>
                  </a:cubicBezTo>
                  <a:cubicBezTo>
                    <a:pt x="0" y="22"/>
                    <a:pt x="2" y="14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4" y="0"/>
                    <a:pt x="33" y="0"/>
                    <a:pt x="40" y="2"/>
                  </a:cubicBezTo>
                  <a:cubicBezTo>
                    <a:pt x="43" y="4"/>
                    <a:pt x="46" y="6"/>
                    <a:pt x="49" y="9"/>
                  </a:cubicBezTo>
                  <a:cubicBezTo>
                    <a:pt x="54" y="14"/>
                    <a:pt x="58" y="22"/>
                    <a:pt x="58" y="29"/>
                  </a:cubicBezTo>
                  <a:cubicBezTo>
                    <a:pt x="58" y="33"/>
                    <a:pt x="57" y="37"/>
                    <a:pt x="56" y="40"/>
                  </a:cubicBezTo>
                  <a:cubicBezTo>
                    <a:pt x="54" y="44"/>
                    <a:pt x="52" y="47"/>
                    <a:pt x="49" y="50"/>
                  </a:cubicBezTo>
                  <a:cubicBezTo>
                    <a:pt x="46" y="52"/>
                    <a:pt x="43" y="55"/>
                    <a:pt x="40" y="56"/>
                  </a:cubicBezTo>
                  <a:cubicBezTo>
                    <a:pt x="36" y="58"/>
                    <a:pt x="32" y="58"/>
                    <a:pt x="28" y="58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gray">
            <a:xfrm>
              <a:off x="365" y="209"/>
              <a:ext cx="7050" cy="32"/>
            </a:xfrm>
            <a:custGeom>
              <a:avLst/>
              <a:gdLst>
                <a:gd name="T0" fmla="*/ 1421 w 13111"/>
                <a:gd name="T1" fmla="*/ 0 h 58"/>
                <a:gd name="T2" fmla="*/ 1276 w 13111"/>
                <a:gd name="T3" fmla="*/ 29 h 58"/>
                <a:gd name="T4" fmla="*/ 1073 w 13111"/>
                <a:gd name="T5" fmla="*/ 58 h 58"/>
                <a:gd name="T6" fmla="*/ 870 w 13111"/>
                <a:gd name="T7" fmla="*/ 29 h 58"/>
                <a:gd name="T8" fmla="*/ 551 w 13111"/>
                <a:gd name="T9" fmla="*/ 0 h 58"/>
                <a:gd name="T10" fmla="*/ 406 w 13111"/>
                <a:gd name="T11" fmla="*/ 29 h 58"/>
                <a:gd name="T12" fmla="*/ 203 w 13111"/>
                <a:gd name="T13" fmla="*/ 58 h 58"/>
                <a:gd name="T14" fmla="*/ 0 w 13111"/>
                <a:gd name="T15" fmla="*/ 29 h 58"/>
                <a:gd name="T16" fmla="*/ 3684 w 13111"/>
                <a:gd name="T17" fmla="*/ 0 h 58"/>
                <a:gd name="T18" fmla="*/ 3538 w 13111"/>
                <a:gd name="T19" fmla="*/ 29 h 58"/>
                <a:gd name="T20" fmla="*/ 3336 w 13111"/>
                <a:gd name="T21" fmla="*/ 58 h 58"/>
                <a:gd name="T22" fmla="*/ 3132 w 13111"/>
                <a:gd name="T23" fmla="*/ 29 h 58"/>
                <a:gd name="T24" fmla="*/ 2813 w 13111"/>
                <a:gd name="T25" fmla="*/ 0 h 58"/>
                <a:gd name="T26" fmla="*/ 2668 w 13111"/>
                <a:gd name="T27" fmla="*/ 29 h 58"/>
                <a:gd name="T28" fmla="*/ 2465 w 13111"/>
                <a:gd name="T29" fmla="*/ 58 h 58"/>
                <a:gd name="T30" fmla="*/ 2262 w 13111"/>
                <a:gd name="T31" fmla="*/ 29 h 58"/>
                <a:gd name="T32" fmla="*/ 1943 w 13111"/>
                <a:gd name="T33" fmla="*/ 0 h 58"/>
                <a:gd name="T34" fmla="*/ 1798 w 13111"/>
                <a:gd name="T35" fmla="*/ 29 h 58"/>
                <a:gd name="T36" fmla="*/ 6468 w 13111"/>
                <a:gd name="T37" fmla="*/ 58 h 58"/>
                <a:gd name="T38" fmla="*/ 6265 w 13111"/>
                <a:gd name="T39" fmla="*/ 29 h 58"/>
                <a:gd name="T40" fmla="*/ 5946 w 13111"/>
                <a:gd name="T41" fmla="*/ 0 h 58"/>
                <a:gd name="T42" fmla="*/ 5801 w 13111"/>
                <a:gd name="T43" fmla="*/ 29 h 58"/>
                <a:gd name="T44" fmla="*/ 5598 w 13111"/>
                <a:gd name="T45" fmla="*/ 58 h 58"/>
                <a:gd name="T46" fmla="*/ 5395 w 13111"/>
                <a:gd name="T47" fmla="*/ 29 h 58"/>
                <a:gd name="T48" fmla="*/ 5076 w 13111"/>
                <a:gd name="T49" fmla="*/ 0 h 58"/>
                <a:gd name="T50" fmla="*/ 4931 w 13111"/>
                <a:gd name="T51" fmla="*/ 29 h 58"/>
                <a:gd name="T52" fmla="*/ 4728 w 13111"/>
                <a:gd name="T53" fmla="*/ 58 h 58"/>
                <a:gd name="T54" fmla="*/ 4524 w 13111"/>
                <a:gd name="T55" fmla="*/ 29 h 58"/>
                <a:gd name="T56" fmla="*/ 4206 w 13111"/>
                <a:gd name="T57" fmla="*/ 0 h 58"/>
                <a:gd name="T58" fmla="*/ 4060 w 13111"/>
                <a:gd name="T59" fmla="*/ 29 h 58"/>
                <a:gd name="T60" fmla="*/ 8731 w 13111"/>
                <a:gd name="T61" fmla="*/ 58 h 58"/>
                <a:gd name="T62" fmla="*/ 8528 w 13111"/>
                <a:gd name="T63" fmla="*/ 29 h 58"/>
                <a:gd name="T64" fmla="*/ 8208 w 13111"/>
                <a:gd name="T65" fmla="*/ 0 h 58"/>
                <a:gd name="T66" fmla="*/ 8064 w 13111"/>
                <a:gd name="T67" fmla="*/ 29 h 58"/>
                <a:gd name="T68" fmla="*/ 7860 w 13111"/>
                <a:gd name="T69" fmla="*/ 58 h 58"/>
                <a:gd name="T70" fmla="*/ 7657 w 13111"/>
                <a:gd name="T71" fmla="*/ 29 h 58"/>
                <a:gd name="T72" fmla="*/ 7338 w 13111"/>
                <a:gd name="T73" fmla="*/ 0 h 58"/>
                <a:gd name="T74" fmla="*/ 7193 w 13111"/>
                <a:gd name="T75" fmla="*/ 29 h 58"/>
                <a:gd name="T76" fmla="*/ 6990 w 13111"/>
                <a:gd name="T77" fmla="*/ 58 h 58"/>
                <a:gd name="T78" fmla="*/ 6787 w 13111"/>
                <a:gd name="T79" fmla="*/ 29 h 58"/>
                <a:gd name="T80" fmla="*/ 10819 w 13111"/>
                <a:gd name="T81" fmla="*/ 0 h 58"/>
                <a:gd name="T82" fmla="*/ 10674 w 13111"/>
                <a:gd name="T83" fmla="*/ 29 h 58"/>
                <a:gd name="T84" fmla="*/ 10471 w 13111"/>
                <a:gd name="T85" fmla="*/ 58 h 58"/>
                <a:gd name="T86" fmla="*/ 10268 w 13111"/>
                <a:gd name="T87" fmla="*/ 29 h 58"/>
                <a:gd name="T88" fmla="*/ 9949 w 13111"/>
                <a:gd name="T89" fmla="*/ 0 h 58"/>
                <a:gd name="T90" fmla="*/ 9804 w 13111"/>
                <a:gd name="T91" fmla="*/ 29 h 58"/>
                <a:gd name="T92" fmla="*/ 9601 w 13111"/>
                <a:gd name="T93" fmla="*/ 58 h 58"/>
                <a:gd name="T94" fmla="*/ 9398 w 13111"/>
                <a:gd name="T95" fmla="*/ 29 h 58"/>
                <a:gd name="T96" fmla="*/ 9079 w 13111"/>
                <a:gd name="T97" fmla="*/ 0 h 58"/>
                <a:gd name="T98" fmla="*/ 8934 w 13111"/>
                <a:gd name="T99" fmla="*/ 29 h 58"/>
                <a:gd name="T100" fmla="*/ 13082 w 13111"/>
                <a:gd name="T101" fmla="*/ 58 h 58"/>
                <a:gd name="T102" fmla="*/ 12878 w 13111"/>
                <a:gd name="T103" fmla="*/ 29 h 58"/>
                <a:gd name="T104" fmla="*/ 12560 w 13111"/>
                <a:gd name="T105" fmla="*/ 0 h 58"/>
                <a:gd name="T106" fmla="*/ 12414 w 13111"/>
                <a:gd name="T107" fmla="*/ 29 h 58"/>
                <a:gd name="T108" fmla="*/ 12212 w 13111"/>
                <a:gd name="T109" fmla="*/ 58 h 58"/>
                <a:gd name="T110" fmla="*/ 12008 w 13111"/>
                <a:gd name="T111" fmla="*/ 29 h 58"/>
                <a:gd name="T112" fmla="*/ 11689 w 13111"/>
                <a:gd name="T113" fmla="*/ 0 h 58"/>
                <a:gd name="T114" fmla="*/ 11544 w 13111"/>
                <a:gd name="T115" fmla="*/ 29 h 58"/>
                <a:gd name="T116" fmla="*/ 11341 w 13111"/>
                <a:gd name="T117" fmla="*/ 58 h 58"/>
                <a:gd name="T118" fmla="*/ 11138 w 13111"/>
                <a:gd name="T11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11" h="58">
                  <a:moveTo>
                    <a:pt x="1566" y="29"/>
                  </a:moveTo>
                  <a:cubicBezTo>
                    <a:pt x="1566" y="13"/>
                    <a:pt x="1579" y="0"/>
                    <a:pt x="1595" y="0"/>
                  </a:cubicBezTo>
                  <a:cubicBezTo>
                    <a:pt x="1595" y="0"/>
                    <a:pt x="1595" y="0"/>
                    <a:pt x="1595" y="0"/>
                  </a:cubicBezTo>
                  <a:cubicBezTo>
                    <a:pt x="1611" y="0"/>
                    <a:pt x="1624" y="13"/>
                    <a:pt x="1624" y="29"/>
                  </a:cubicBezTo>
                  <a:cubicBezTo>
                    <a:pt x="1624" y="29"/>
                    <a:pt x="1624" y="29"/>
                    <a:pt x="1624" y="29"/>
                  </a:cubicBezTo>
                  <a:cubicBezTo>
                    <a:pt x="1624" y="45"/>
                    <a:pt x="1611" y="58"/>
                    <a:pt x="1595" y="58"/>
                  </a:cubicBezTo>
                  <a:cubicBezTo>
                    <a:pt x="1595" y="58"/>
                    <a:pt x="1595" y="58"/>
                    <a:pt x="1595" y="58"/>
                  </a:cubicBezTo>
                  <a:cubicBezTo>
                    <a:pt x="1579" y="58"/>
                    <a:pt x="1566" y="45"/>
                    <a:pt x="1566" y="29"/>
                  </a:cubicBezTo>
                  <a:close/>
                  <a:moveTo>
                    <a:pt x="1392" y="29"/>
                  </a:moveTo>
                  <a:cubicBezTo>
                    <a:pt x="1392" y="13"/>
                    <a:pt x="1405" y="0"/>
                    <a:pt x="1421" y="0"/>
                  </a:cubicBezTo>
                  <a:cubicBezTo>
                    <a:pt x="1421" y="0"/>
                    <a:pt x="1421" y="0"/>
                    <a:pt x="1421" y="0"/>
                  </a:cubicBezTo>
                  <a:cubicBezTo>
                    <a:pt x="1437" y="0"/>
                    <a:pt x="1450" y="13"/>
                    <a:pt x="1450" y="29"/>
                  </a:cubicBezTo>
                  <a:cubicBezTo>
                    <a:pt x="1450" y="29"/>
                    <a:pt x="1450" y="29"/>
                    <a:pt x="1450" y="29"/>
                  </a:cubicBezTo>
                  <a:cubicBezTo>
                    <a:pt x="1450" y="45"/>
                    <a:pt x="1437" y="58"/>
                    <a:pt x="1421" y="58"/>
                  </a:cubicBezTo>
                  <a:cubicBezTo>
                    <a:pt x="1421" y="58"/>
                    <a:pt x="1421" y="58"/>
                    <a:pt x="1421" y="58"/>
                  </a:cubicBezTo>
                  <a:cubicBezTo>
                    <a:pt x="1405" y="58"/>
                    <a:pt x="1392" y="45"/>
                    <a:pt x="1392" y="29"/>
                  </a:cubicBezTo>
                  <a:close/>
                  <a:moveTo>
                    <a:pt x="1218" y="29"/>
                  </a:moveTo>
                  <a:cubicBezTo>
                    <a:pt x="1218" y="13"/>
                    <a:pt x="1231" y="0"/>
                    <a:pt x="1247" y="0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1263" y="0"/>
                    <a:pt x="1276" y="13"/>
                    <a:pt x="1276" y="29"/>
                  </a:cubicBezTo>
                  <a:cubicBezTo>
                    <a:pt x="1276" y="29"/>
                    <a:pt x="1276" y="29"/>
                    <a:pt x="1276" y="29"/>
                  </a:cubicBezTo>
                  <a:cubicBezTo>
                    <a:pt x="1276" y="45"/>
                    <a:pt x="1263" y="58"/>
                    <a:pt x="1247" y="58"/>
                  </a:cubicBezTo>
                  <a:cubicBezTo>
                    <a:pt x="1247" y="58"/>
                    <a:pt x="1247" y="58"/>
                    <a:pt x="1247" y="58"/>
                  </a:cubicBezTo>
                  <a:cubicBezTo>
                    <a:pt x="1231" y="58"/>
                    <a:pt x="1218" y="45"/>
                    <a:pt x="1218" y="29"/>
                  </a:cubicBezTo>
                  <a:close/>
                  <a:moveTo>
                    <a:pt x="1044" y="29"/>
                  </a:moveTo>
                  <a:cubicBezTo>
                    <a:pt x="1044" y="13"/>
                    <a:pt x="1057" y="0"/>
                    <a:pt x="1073" y="0"/>
                  </a:cubicBezTo>
                  <a:cubicBezTo>
                    <a:pt x="1073" y="0"/>
                    <a:pt x="1073" y="0"/>
                    <a:pt x="1073" y="0"/>
                  </a:cubicBezTo>
                  <a:cubicBezTo>
                    <a:pt x="1089" y="0"/>
                    <a:pt x="1102" y="13"/>
                    <a:pt x="1102" y="29"/>
                  </a:cubicBezTo>
                  <a:cubicBezTo>
                    <a:pt x="1102" y="29"/>
                    <a:pt x="1102" y="29"/>
                    <a:pt x="1102" y="29"/>
                  </a:cubicBezTo>
                  <a:cubicBezTo>
                    <a:pt x="1102" y="45"/>
                    <a:pt x="1089" y="58"/>
                    <a:pt x="1073" y="58"/>
                  </a:cubicBezTo>
                  <a:cubicBezTo>
                    <a:pt x="1073" y="58"/>
                    <a:pt x="1073" y="58"/>
                    <a:pt x="1073" y="58"/>
                  </a:cubicBezTo>
                  <a:cubicBezTo>
                    <a:pt x="1057" y="58"/>
                    <a:pt x="1044" y="45"/>
                    <a:pt x="1044" y="29"/>
                  </a:cubicBezTo>
                  <a:close/>
                  <a:moveTo>
                    <a:pt x="870" y="29"/>
                  </a:moveTo>
                  <a:cubicBezTo>
                    <a:pt x="870" y="13"/>
                    <a:pt x="883" y="0"/>
                    <a:pt x="899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15" y="0"/>
                    <a:pt x="928" y="13"/>
                    <a:pt x="928" y="29"/>
                  </a:cubicBezTo>
                  <a:cubicBezTo>
                    <a:pt x="928" y="29"/>
                    <a:pt x="928" y="29"/>
                    <a:pt x="928" y="29"/>
                  </a:cubicBezTo>
                  <a:cubicBezTo>
                    <a:pt x="928" y="45"/>
                    <a:pt x="915" y="58"/>
                    <a:pt x="899" y="58"/>
                  </a:cubicBezTo>
                  <a:cubicBezTo>
                    <a:pt x="899" y="58"/>
                    <a:pt x="899" y="58"/>
                    <a:pt x="899" y="58"/>
                  </a:cubicBezTo>
                  <a:cubicBezTo>
                    <a:pt x="883" y="58"/>
                    <a:pt x="870" y="45"/>
                    <a:pt x="870" y="29"/>
                  </a:cubicBezTo>
                  <a:close/>
                  <a:moveTo>
                    <a:pt x="696" y="29"/>
                  </a:moveTo>
                  <a:cubicBezTo>
                    <a:pt x="696" y="13"/>
                    <a:pt x="709" y="0"/>
                    <a:pt x="72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41" y="0"/>
                    <a:pt x="754" y="13"/>
                    <a:pt x="754" y="29"/>
                  </a:cubicBezTo>
                  <a:cubicBezTo>
                    <a:pt x="754" y="29"/>
                    <a:pt x="754" y="29"/>
                    <a:pt x="754" y="29"/>
                  </a:cubicBezTo>
                  <a:cubicBezTo>
                    <a:pt x="754" y="45"/>
                    <a:pt x="741" y="58"/>
                    <a:pt x="725" y="58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709" y="58"/>
                    <a:pt x="696" y="45"/>
                    <a:pt x="696" y="29"/>
                  </a:cubicBezTo>
                  <a:close/>
                  <a:moveTo>
                    <a:pt x="522" y="29"/>
                  </a:moveTo>
                  <a:cubicBezTo>
                    <a:pt x="522" y="13"/>
                    <a:pt x="535" y="0"/>
                    <a:pt x="551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67" y="0"/>
                    <a:pt x="580" y="13"/>
                    <a:pt x="580" y="29"/>
                  </a:cubicBezTo>
                  <a:cubicBezTo>
                    <a:pt x="580" y="29"/>
                    <a:pt x="580" y="29"/>
                    <a:pt x="580" y="29"/>
                  </a:cubicBezTo>
                  <a:cubicBezTo>
                    <a:pt x="580" y="45"/>
                    <a:pt x="567" y="58"/>
                    <a:pt x="551" y="58"/>
                  </a:cubicBezTo>
                  <a:cubicBezTo>
                    <a:pt x="551" y="58"/>
                    <a:pt x="551" y="58"/>
                    <a:pt x="551" y="58"/>
                  </a:cubicBezTo>
                  <a:cubicBezTo>
                    <a:pt x="535" y="58"/>
                    <a:pt x="522" y="45"/>
                    <a:pt x="522" y="29"/>
                  </a:cubicBezTo>
                  <a:close/>
                  <a:moveTo>
                    <a:pt x="348" y="29"/>
                  </a:moveTo>
                  <a:cubicBezTo>
                    <a:pt x="348" y="13"/>
                    <a:pt x="360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93" y="0"/>
                    <a:pt x="406" y="13"/>
                    <a:pt x="406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6" y="45"/>
                    <a:pt x="393" y="58"/>
                    <a:pt x="377" y="58"/>
                  </a:cubicBezTo>
                  <a:cubicBezTo>
                    <a:pt x="377" y="58"/>
                    <a:pt x="377" y="58"/>
                    <a:pt x="377" y="58"/>
                  </a:cubicBezTo>
                  <a:cubicBezTo>
                    <a:pt x="360" y="58"/>
                    <a:pt x="348" y="45"/>
                    <a:pt x="348" y="29"/>
                  </a:cubicBezTo>
                  <a:close/>
                  <a:moveTo>
                    <a:pt x="174" y="29"/>
                  </a:moveTo>
                  <a:cubicBezTo>
                    <a:pt x="174" y="13"/>
                    <a:pt x="186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9" y="0"/>
                    <a:pt x="232" y="13"/>
                    <a:pt x="232" y="29"/>
                  </a:cubicBezTo>
                  <a:cubicBezTo>
                    <a:pt x="232" y="29"/>
                    <a:pt x="232" y="29"/>
                    <a:pt x="232" y="29"/>
                  </a:cubicBezTo>
                  <a:cubicBezTo>
                    <a:pt x="232" y="45"/>
                    <a:pt x="219" y="58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186" y="58"/>
                    <a:pt x="174" y="45"/>
                    <a:pt x="174" y="29"/>
                  </a:cubicBezTo>
                  <a:close/>
                  <a:moveTo>
                    <a:pt x="0" y="29"/>
                  </a:moveTo>
                  <a:cubicBezTo>
                    <a:pt x="0" y="13"/>
                    <a:pt x="12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12" y="58"/>
                    <a:pt x="0" y="45"/>
                    <a:pt x="0" y="29"/>
                  </a:cubicBezTo>
                  <a:close/>
                  <a:moveTo>
                    <a:pt x="3828" y="29"/>
                  </a:moveTo>
                  <a:cubicBezTo>
                    <a:pt x="3828" y="13"/>
                    <a:pt x="3842" y="0"/>
                    <a:pt x="3858" y="0"/>
                  </a:cubicBezTo>
                  <a:cubicBezTo>
                    <a:pt x="3858" y="0"/>
                    <a:pt x="3858" y="0"/>
                    <a:pt x="3858" y="0"/>
                  </a:cubicBezTo>
                  <a:cubicBezTo>
                    <a:pt x="3874" y="0"/>
                    <a:pt x="3886" y="13"/>
                    <a:pt x="3886" y="29"/>
                  </a:cubicBezTo>
                  <a:cubicBezTo>
                    <a:pt x="3886" y="29"/>
                    <a:pt x="3886" y="29"/>
                    <a:pt x="3886" y="29"/>
                  </a:cubicBezTo>
                  <a:cubicBezTo>
                    <a:pt x="3886" y="45"/>
                    <a:pt x="3874" y="58"/>
                    <a:pt x="3858" y="58"/>
                  </a:cubicBezTo>
                  <a:cubicBezTo>
                    <a:pt x="3858" y="58"/>
                    <a:pt x="3858" y="58"/>
                    <a:pt x="3858" y="58"/>
                  </a:cubicBezTo>
                  <a:cubicBezTo>
                    <a:pt x="3842" y="58"/>
                    <a:pt x="3828" y="45"/>
                    <a:pt x="3828" y="29"/>
                  </a:cubicBezTo>
                  <a:close/>
                  <a:moveTo>
                    <a:pt x="3654" y="29"/>
                  </a:moveTo>
                  <a:cubicBezTo>
                    <a:pt x="3654" y="13"/>
                    <a:pt x="3667" y="0"/>
                    <a:pt x="3684" y="0"/>
                  </a:cubicBezTo>
                  <a:cubicBezTo>
                    <a:pt x="3684" y="0"/>
                    <a:pt x="3684" y="0"/>
                    <a:pt x="3684" y="0"/>
                  </a:cubicBezTo>
                  <a:cubicBezTo>
                    <a:pt x="3700" y="0"/>
                    <a:pt x="3712" y="13"/>
                    <a:pt x="3712" y="29"/>
                  </a:cubicBezTo>
                  <a:cubicBezTo>
                    <a:pt x="3712" y="29"/>
                    <a:pt x="3712" y="29"/>
                    <a:pt x="3712" y="29"/>
                  </a:cubicBezTo>
                  <a:cubicBezTo>
                    <a:pt x="3712" y="45"/>
                    <a:pt x="3700" y="58"/>
                    <a:pt x="3684" y="58"/>
                  </a:cubicBezTo>
                  <a:cubicBezTo>
                    <a:pt x="3684" y="58"/>
                    <a:pt x="3684" y="58"/>
                    <a:pt x="3684" y="58"/>
                  </a:cubicBezTo>
                  <a:cubicBezTo>
                    <a:pt x="3667" y="58"/>
                    <a:pt x="3654" y="45"/>
                    <a:pt x="3654" y="29"/>
                  </a:cubicBezTo>
                  <a:close/>
                  <a:moveTo>
                    <a:pt x="3480" y="29"/>
                  </a:moveTo>
                  <a:cubicBezTo>
                    <a:pt x="3480" y="13"/>
                    <a:pt x="3493" y="0"/>
                    <a:pt x="3509" y="0"/>
                  </a:cubicBezTo>
                  <a:cubicBezTo>
                    <a:pt x="3509" y="0"/>
                    <a:pt x="3509" y="0"/>
                    <a:pt x="3509" y="0"/>
                  </a:cubicBezTo>
                  <a:cubicBezTo>
                    <a:pt x="3526" y="0"/>
                    <a:pt x="3538" y="13"/>
                    <a:pt x="3538" y="29"/>
                  </a:cubicBezTo>
                  <a:cubicBezTo>
                    <a:pt x="3538" y="29"/>
                    <a:pt x="3538" y="29"/>
                    <a:pt x="3538" y="29"/>
                  </a:cubicBezTo>
                  <a:cubicBezTo>
                    <a:pt x="3538" y="45"/>
                    <a:pt x="3526" y="58"/>
                    <a:pt x="3509" y="58"/>
                  </a:cubicBezTo>
                  <a:cubicBezTo>
                    <a:pt x="3509" y="58"/>
                    <a:pt x="3509" y="58"/>
                    <a:pt x="3509" y="58"/>
                  </a:cubicBezTo>
                  <a:cubicBezTo>
                    <a:pt x="3493" y="58"/>
                    <a:pt x="3480" y="45"/>
                    <a:pt x="3480" y="29"/>
                  </a:cubicBezTo>
                  <a:close/>
                  <a:moveTo>
                    <a:pt x="3306" y="29"/>
                  </a:moveTo>
                  <a:cubicBezTo>
                    <a:pt x="3306" y="13"/>
                    <a:pt x="3319" y="0"/>
                    <a:pt x="3335" y="0"/>
                  </a:cubicBezTo>
                  <a:cubicBezTo>
                    <a:pt x="3335" y="0"/>
                    <a:pt x="3335" y="0"/>
                    <a:pt x="3335" y="0"/>
                  </a:cubicBezTo>
                  <a:cubicBezTo>
                    <a:pt x="3352" y="0"/>
                    <a:pt x="3364" y="13"/>
                    <a:pt x="3364" y="29"/>
                  </a:cubicBezTo>
                  <a:cubicBezTo>
                    <a:pt x="3364" y="29"/>
                    <a:pt x="3364" y="29"/>
                    <a:pt x="3364" y="29"/>
                  </a:cubicBezTo>
                  <a:cubicBezTo>
                    <a:pt x="3364" y="45"/>
                    <a:pt x="3352" y="58"/>
                    <a:pt x="3336" y="58"/>
                  </a:cubicBezTo>
                  <a:cubicBezTo>
                    <a:pt x="3336" y="58"/>
                    <a:pt x="3336" y="58"/>
                    <a:pt x="3336" y="58"/>
                  </a:cubicBezTo>
                  <a:cubicBezTo>
                    <a:pt x="3319" y="58"/>
                    <a:pt x="3306" y="45"/>
                    <a:pt x="3306" y="29"/>
                  </a:cubicBezTo>
                  <a:close/>
                  <a:moveTo>
                    <a:pt x="3132" y="29"/>
                  </a:moveTo>
                  <a:cubicBezTo>
                    <a:pt x="3132" y="13"/>
                    <a:pt x="3145" y="0"/>
                    <a:pt x="3161" y="0"/>
                  </a:cubicBezTo>
                  <a:cubicBezTo>
                    <a:pt x="3161" y="0"/>
                    <a:pt x="3161" y="0"/>
                    <a:pt x="3161" y="0"/>
                  </a:cubicBezTo>
                  <a:cubicBezTo>
                    <a:pt x="3177" y="0"/>
                    <a:pt x="3190" y="13"/>
                    <a:pt x="3190" y="29"/>
                  </a:cubicBezTo>
                  <a:cubicBezTo>
                    <a:pt x="3190" y="29"/>
                    <a:pt x="3190" y="29"/>
                    <a:pt x="3190" y="29"/>
                  </a:cubicBezTo>
                  <a:cubicBezTo>
                    <a:pt x="3190" y="45"/>
                    <a:pt x="3177" y="58"/>
                    <a:pt x="3161" y="58"/>
                  </a:cubicBezTo>
                  <a:cubicBezTo>
                    <a:pt x="3161" y="58"/>
                    <a:pt x="3161" y="58"/>
                    <a:pt x="3161" y="58"/>
                  </a:cubicBezTo>
                  <a:cubicBezTo>
                    <a:pt x="3145" y="58"/>
                    <a:pt x="3132" y="45"/>
                    <a:pt x="3132" y="29"/>
                  </a:cubicBezTo>
                  <a:close/>
                  <a:moveTo>
                    <a:pt x="2958" y="29"/>
                  </a:moveTo>
                  <a:cubicBezTo>
                    <a:pt x="2958" y="13"/>
                    <a:pt x="2971" y="0"/>
                    <a:pt x="2987" y="0"/>
                  </a:cubicBezTo>
                  <a:cubicBezTo>
                    <a:pt x="2987" y="0"/>
                    <a:pt x="2987" y="0"/>
                    <a:pt x="2987" y="0"/>
                  </a:cubicBezTo>
                  <a:cubicBezTo>
                    <a:pt x="3003" y="0"/>
                    <a:pt x="3016" y="13"/>
                    <a:pt x="3016" y="29"/>
                  </a:cubicBezTo>
                  <a:cubicBezTo>
                    <a:pt x="3016" y="29"/>
                    <a:pt x="3016" y="29"/>
                    <a:pt x="3016" y="29"/>
                  </a:cubicBezTo>
                  <a:cubicBezTo>
                    <a:pt x="3016" y="45"/>
                    <a:pt x="3003" y="58"/>
                    <a:pt x="2987" y="58"/>
                  </a:cubicBezTo>
                  <a:cubicBezTo>
                    <a:pt x="2987" y="58"/>
                    <a:pt x="2987" y="58"/>
                    <a:pt x="2987" y="58"/>
                  </a:cubicBezTo>
                  <a:cubicBezTo>
                    <a:pt x="2971" y="58"/>
                    <a:pt x="2958" y="45"/>
                    <a:pt x="2958" y="29"/>
                  </a:cubicBezTo>
                  <a:close/>
                  <a:moveTo>
                    <a:pt x="2784" y="29"/>
                  </a:moveTo>
                  <a:cubicBezTo>
                    <a:pt x="2784" y="13"/>
                    <a:pt x="2797" y="0"/>
                    <a:pt x="2813" y="0"/>
                  </a:cubicBezTo>
                  <a:cubicBezTo>
                    <a:pt x="2813" y="0"/>
                    <a:pt x="2813" y="0"/>
                    <a:pt x="2813" y="0"/>
                  </a:cubicBezTo>
                  <a:cubicBezTo>
                    <a:pt x="2829" y="0"/>
                    <a:pt x="2842" y="13"/>
                    <a:pt x="2842" y="29"/>
                  </a:cubicBezTo>
                  <a:cubicBezTo>
                    <a:pt x="2842" y="29"/>
                    <a:pt x="2842" y="29"/>
                    <a:pt x="2842" y="29"/>
                  </a:cubicBezTo>
                  <a:cubicBezTo>
                    <a:pt x="2842" y="45"/>
                    <a:pt x="2829" y="58"/>
                    <a:pt x="2813" y="58"/>
                  </a:cubicBezTo>
                  <a:cubicBezTo>
                    <a:pt x="2813" y="58"/>
                    <a:pt x="2813" y="58"/>
                    <a:pt x="2813" y="58"/>
                  </a:cubicBezTo>
                  <a:cubicBezTo>
                    <a:pt x="2797" y="58"/>
                    <a:pt x="2784" y="45"/>
                    <a:pt x="2784" y="29"/>
                  </a:cubicBezTo>
                  <a:close/>
                  <a:moveTo>
                    <a:pt x="2610" y="29"/>
                  </a:moveTo>
                  <a:cubicBezTo>
                    <a:pt x="2610" y="13"/>
                    <a:pt x="2623" y="0"/>
                    <a:pt x="2639" y="0"/>
                  </a:cubicBezTo>
                  <a:cubicBezTo>
                    <a:pt x="2639" y="0"/>
                    <a:pt x="2639" y="0"/>
                    <a:pt x="2639" y="0"/>
                  </a:cubicBezTo>
                  <a:cubicBezTo>
                    <a:pt x="2655" y="0"/>
                    <a:pt x="2668" y="13"/>
                    <a:pt x="2668" y="29"/>
                  </a:cubicBezTo>
                  <a:cubicBezTo>
                    <a:pt x="2668" y="29"/>
                    <a:pt x="2668" y="29"/>
                    <a:pt x="2668" y="29"/>
                  </a:cubicBezTo>
                  <a:cubicBezTo>
                    <a:pt x="2668" y="45"/>
                    <a:pt x="2655" y="58"/>
                    <a:pt x="2639" y="58"/>
                  </a:cubicBezTo>
                  <a:cubicBezTo>
                    <a:pt x="2639" y="58"/>
                    <a:pt x="2639" y="58"/>
                    <a:pt x="2639" y="58"/>
                  </a:cubicBezTo>
                  <a:cubicBezTo>
                    <a:pt x="2623" y="58"/>
                    <a:pt x="2610" y="45"/>
                    <a:pt x="2610" y="29"/>
                  </a:cubicBezTo>
                  <a:close/>
                  <a:moveTo>
                    <a:pt x="2436" y="29"/>
                  </a:moveTo>
                  <a:cubicBezTo>
                    <a:pt x="2436" y="13"/>
                    <a:pt x="2449" y="0"/>
                    <a:pt x="2465" y="0"/>
                  </a:cubicBezTo>
                  <a:cubicBezTo>
                    <a:pt x="2465" y="0"/>
                    <a:pt x="2465" y="0"/>
                    <a:pt x="2465" y="0"/>
                  </a:cubicBezTo>
                  <a:cubicBezTo>
                    <a:pt x="2481" y="0"/>
                    <a:pt x="2494" y="13"/>
                    <a:pt x="2494" y="29"/>
                  </a:cubicBezTo>
                  <a:cubicBezTo>
                    <a:pt x="2494" y="29"/>
                    <a:pt x="2494" y="29"/>
                    <a:pt x="2494" y="29"/>
                  </a:cubicBezTo>
                  <a:cubicBezTo>
                    <a:pt x="2494" y="45"/>
                    <a:pt x="2481" y="58"/>
                    <a:pt x="2465" y="58"/>
                  </a:cubicBezTo>
                  <a:cubicBezTo>
                    <a:pt x="2465" y="58"/>
                    <a:pt x="2465" y="58"/>
                    <a:pt x="2465" y="58"/>
                  </a:cubicBezTo>
                  <a:cubicBezTo>
                    <a:pt x="2449" y="58"/>
                    <a:pt x="2436" y="45"/>
                    <a:pt x="2436" y="29"/>
                  </a:cubicBezTo>
                  <a:close/>
                  <a:moveTo>
                    <a:pt x="2262" y="29"/>
                  </a:moveTo>
                  <a:cubicBezTo>
                    <a:pt x="2262" y="13"/>
                    <a:pt x="2275" y="0"/>
                    <a:pt x="2291" y="0"/>
                  </a:cubicBezTo>
                  <a:cubicBezTo>
                    <a:pt x="2291" y="0"/>
                    <a:pt x="2291" y="0"/>
                    <a:pt x="2291" y="0"/>
                  </a:cubicBezTo>
                  <a:cubicBezTo>
                    <a:pt x="2307" y="0"/>
                    <a:pt x="2320" y="13"/>
                    <a:pt x="2320" y="29"/>
                  </a:cubicBezTo>
                  <a:cubicBezTo>
                    <a:pt x="2320" y="29"/>
                    <a:pt x="2320" y="29"/>
                    <a:pt x="2320" y="29"/>
                  </a:cubicBezTo>
                  <a:cubicBezTo>
                    <a:pt x="2320" y="45"/>
                    <a:pt x="2307" y="58"/>
                    <a:pt x="2291" y="58"/>
                  </a:cubicBezTo>
                  <a:cubicBezTo>
                    <a:pt x="2291" y="58"/>
                    <a:pt x="2291" y="58"/>
                    <a:pt x="2291" y="58"/>
                  </a:cubicBezTo>
                  <a:cubicBezTo>
                    <a:pt x="2275" y="58"/>
                    <a:pt x="2262" y="45"/>
                    <a:pt x="2262" y="29"/>
                  </a:cubicBezTo>
                  <a:close/>
                  <a:moveTo>
                    <a:pt x="2088" y="29"/>
                  </a:moveTo>
                  <a:cubicBezTo>
                    <a:pt x="2088" y="13"/>
                    <a:pt x="2101" y="0"/>
                    <a:pt x="2117" y="0"/>
                  </a:cubicBezTo>
                  <a:cubicBezTo>
                    <a:pt x="2117" y="0"/>
                    <a:pt x="2117" y="0"/>
                    <a:pt x="2117" y="0"/>
                  </a:cubicBezTo>
                  <a:cubicBezTo>
                    <a:pt x="2133" y="0"/>
                    <a:pt x="2146" y="13"/>
                    <a:pt x="2146" y="29"/>
                  </a:cubicBezTo>
                  <a:cubicBezTo>
                    <a:pt x="2146" y="29"/>
                    <a:pt x="2146" y="29"/>
                    <a:pt x="2146" y="29"/>
                  </a:cubicBezTo>
                  <a:cubicBezTo>
                    <a:pt x="2146" y="45"/>
                    <a:pt x="2133" y="58"/>
                    <a:pt x="2117" y="58"/>
                  </a:cubicBezTo>
                  <a:cubicBezTo>
                    <a:pt x="2117" y="58"/>
                    <a:pt x="2117" y="58"/>
                    <a:pt x="2117" y="58"/>
                  </a:cubicBezTo>
                  <a:cubicBezTo>
                    <a:pt x="2101" y="58"/>
                    <a:pt x="2088" y="45"/>
                    <a:pt x="2088" y="29"/>
                  </a:cubicBezTo>
                  <a:close/>
                  <a:moveTo>
                    <a:pt x="1914" y="29"/>
                  </a:moveTo>
                  <a:cubicBezTo>
                    <a:pt x="1914" y="13"/>
                    <a:pt x="1927" y="0"/>
                    <a:pt x="1943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59" y="0"/>
                    <a:pt x="1972" y="13"/>
                    <a:pt x="1972" y="29"/>
                  </a:cubicBezTo>
                  <a:cubicBezTo>
                    <a:pt x="1972" y="29"/>
                    <a:pt x="1972" y="29"/>
                    <a:pt x="1972" y="29"/>
                  </a:cubicBezTo>
                  <a:cubicBezTo>
                    <a:pt x="1972" y="45"/>
                    <a:pt x="1959" y="58"/>
                    <a:pt x="1943" y="58"/>
                  </a:cubicBezTo>
                  <a:cubicBezTo>
                    <a:pt x="1943" y="58"/>
                    <a:pt x="1943" y="58"/>
                    <a:pt x="1943" y="58"/>
                  </a:cubicBezTo>
                  <a:cubicBezTo>
                    <a:pt x="1927" y="58"/>
                    <a:pt x="1914" y="45"/>
                    <a:pt x="1914" y="29"/>
                  </a:cubicBezTo>
                  <a:close/>
                  <a:moveTo>
                    <a:pt x="1740" y="29"/>
                  </a:moveTo>
                  <a:cubicBezTo>
                    <a:pt x="1740" y="13"/>
                    <a:pt x="1753" y="0"/>
                    <a:pt x="1769" y="0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85" y="0"/>
                    <a:pt x="1798" y="13"/>
                    <a:pt x="1798" y="29"/>
                  </a:cubicBezTo>
                  <a:cubicBezTo>
                    <a:pt x="1798" y="29"/>
                    <a:pt x="1798" y="29"/>
                    <a:pt x="1798" y="29"/>
                  </a:cubicBezTo>
                  <a:cubicBezTo>
                    <a:pt x="1798" y="45"/>
                    <a:pt x="1785" y="58"/>
                    <a:pt x="1769" y="58"/>
                  </a:cubicBezTo>
                  <a:cubicBezTo>
                    <a:pt x="1769" y="58"/>
                    <a:pt x="1769" y="58"/>
                    <a:pt x="1769" y="58"/>
                  </a:cubicBezTo>
                  <a:cubicBezTo>
                    <a:pt x="1753" y="58"/>
                    <a:pt x="1740" y="45"/>
                    <a:pt x="1740" y="29"/>
                  </a:cubicBezTo>
                  <a:close/>
                  <a:moveTo>
                    <a:pt x="6439" y="29"/>
                  </a:moveTo>
                  <a:cubicBezTo>
                    <a:pt x="6439" y="13"/>
                    <a:pt x="6452" y="0"/>
                    <a:pt x="6468" y="0"/>
                  </a:cubicBezTo>
                  <a:cubicBezTo>
                    <a:pt x="6468" y="0"/>
                    <a:pt x="6468" y="0"/>
                    <a:pt x="6468" y="0"/>
                  </a:cubicBezTo>
                  <a:cubicBezTo>
                    <a:pt x="6484" y="0"/>
                    <a:pt x="6497" y="13"/>
                    <a:pt x="6497" y="29"/>
                  </a:cubicBezTo>
                  <a:cubicBezTo>
                    <a:pt x="6497" y="29"/>
                    <a:pt x="6497" y="29"/>
                    <a:pt x="6497" y="29"/>
                  </a:cubicBezTo>
                  <a:cubicBezTo>
                    <a:pt x="6497" y="45"/>
                    <a:pt x="6484" y="58"/>
                    <a:pt x="6468" y="58"/>
                  </a:cubicBezTo>
                  <a:cubicBezTo>
                    <a:pt x="6468" y="58"/>
                    <a:pt x="6468" y="58"/>
                    <a:pt x="6468" y="58"/>
                  </a:cubicBezTo>
                  <a:cubicBezTo>
                    <a:pt x="6452" y="58"/>
                    <a:pt x="6439" y="45"/>
                    <a:pt x="6439" y="29"/>
                  </a:cubicBezTo>
                  <a:close/>
                  <a:moveTo>
                    <a:pt x="6265" y="29"/>
                  </a:moveTo>
                  <a:cubicBezTo>
                    <a:pt x="6265" y="13"/>
                    <a:pt x="6278" y="0"/>
                    <a:pt x="6294" y="0"/>
                  </a:cubicBezTo>
                  <a:cubicBezTo>
                    <a:pt x="6294" y="0"/>
                    <a:pt x="6294" y="0"/>
                    <a:pt x="6294" y="0"/>
                  </a:cubicBezTo>
                  <a:cubicBezTo>
                    <a:pt x="6310" y="0"/>
                    <a:pt x="6323" y="13"/>
                    <a:pt x="6323" y="29"/>
                  </a:cubicBezTo>
                  <a:cubicBezTo>
                    <a:pt x="6323" y="29"/>
                    <a:pt x="6323" y="29"/>
                    <a:pt x="6323" y="29"/>
                  </a:cubicBezTo>
                  <a:cubicBezTo>
                    <a:pt x="6323" y="45"/>
                    <a:pt x="6310" y="58"/>
                    <a:pt x="6294" y="58"/>
                  </a:cubicBezTo>
                  <a:cubicBezTo>
                    <a:pt x="6294" y="58"/>
                    <a:pt x="6294" y="58"/>
                    <a:pt x="6294" y="58"/>
                  </a:cubicBezTo>
                  <a:cubicBezTo>
                    <a:pt x="6278" y="58"/>
                    <a:pt x="6265" y="45"/>
                    <a:pt x="6265" y="29"/>
                  </a:cubicBezTo>
                  <a:close/>
                  <a:moveTo>
                    <a:pt x="6091" y="29"/>
                  </a:moveTo>
                  <a:cubicBezTo>
                    <a:pt x="6091" y="13"/>
                    <a:pt x="6104" y="0"/>
                    <a:pt x="6120" y="0"/>
                  </a:cubicBezTo>
                  <a:cubicBezTo>
                    <a:pt x="6120" y="0"/>
                    <a:pt x="6120" y="0"/>
                    <a:pt x="6120" y="0"/>
                  </a:cubicBezTo>
                  <a:cubicBezTo>
                    <a:pt x="6136" y="0"/>
                    <a:pt x="6149" y="13"/>
                    <a:pt x="6149" y="29"/>
                  </a:cubicBezTo>
                  <a:cubicBezTo>
                    <a:pt x="6149" y="29"/>
                    <a:pt x="6149" y="29"/>
                    <a:pt x="6149" y="29"/>
                  </a:cubicBezTo>
                  <a:cubicBezTo>
                    <a:pt x="6149" y="45"/>
                    <a:pt x="6136" y="58"/>
                    <a:pt x="6120" y="58"/>
                  </a:cubicBezTo>
                  <a:cubicBezTo>
                    <a:pt x="6120" y="58"/>
                    <a:pt x="6120" y="58"/>
                    <a:pt x="6120" y="58"/>
                  </a:cubicBezTo>
                  <a:cubicBezTo>
                    <a:pt x="6104" y="58"/>
                    <a:pt x="6091" y="45"/>
                    <a:pt x="6091" y="29"/>
                  </a:cubicBezTo>
                  <a:close/>
                  <a:moveTo>
                    <a:pt x="5917" y="29"/>
                  </a:moveTo>
                  <a:cubicBezTo>
                    <a:pt x="5917" y="13"/>
                    <a:pt x="5930" y="0"/>
                    <a:pt x="5946" y="0"/>
                  </a:cubicBezTo>
                  <a:cubicBezTo>
                    <a:pt x="5946" y="0"/>
                    <a:pt x="5946" y="0"/>
                    <a:pt x="5946" y="0"/>
                  </a:cubicBezTo>
                  <a:cubicBezTo>
                    <a:pt x="5962" y="0"/>
                    <a:pt x="5975" y="13"/>
                    <a:pt x="5975" y="29"/>
                  </a:cubicBezTo>
                  <a:cubicBezTo>
                    <a:pt x="5975" y="29"/>
                    <a:pt x="5975" y="29"/>
                    <a:pt x="5975" y="29"/>
                  </a:cubicBezTo>
                  <a:cubicBezTo>
                    <a:pt x="5975" y="45"/>
                    <a:pt x="5962" y="58"/>
                    <a:pt x="5946" y="58"/>
                  </a:cubicBezTo>
                  <a:cubicBezTo>
                    <a:pt x="5946" y="58"/>
                    <a:pt x="5946" y="58"/>
                    <a:pt x="5946" y="58"/>
                  </a:cubicBezTo>
                  <a:cubicBezTo>
                    <a:pt x="5930" y="58"/>
                    <a:pt x="5917" y="45"/>
                    <a:pt x="5917" y="29"/>
                  </a:cubicBezTo>
                  <a:close/>
                  <a:moveTo>
                    <a:pt x="5743" y="29"/>
                  </a:moveTo>
                  <a:cubicBezTo>
                    <a:pt x="5743" y="13"/>
                    <a:pt x="5756" y="0"/>
                    <a:pt x="5772" y="0"/>
                  </a:cubicBezTo>
                  <a:cubicBezTo>
                    <a:pt x="5772" y="0"/>
                    <a:pt x="5772" y="0"/>
                    <a:pt x="5772" y="0"/>
                  </a:cubicBezTo>
                  <a:cubicBezTo>
                    <a:pt x="5788" y="0"/>
                    <a:pt x="5801" y="13"/>
                    <a:pt x="5801" y="29"/>
                  </a:cubicBezTo>
                  <a:cubicBezTo>
                    <a:pt x="5801" y="29"/>
                    <a:pt x="5801" y="29"/>
                    <a:pt x="5801" y="29"/>
                  </a:cubicBezTo>
                  <a:cubicBezTo>
                    <a:pt x="5801" y="45"/>
                    <a:pt x="5788" y="58"/>
                    <a:pt x="5772" y="58"/>
                  </a:cubicBezTo>
                  <a:cubicBezTo>
                    <a:pt x="5772" y="58"/>
                    <a:pt x="5772" y="58"/>
                    <a:pt x="5772" y="58"/>
                  </a:cubicBezTo>
                  <a:cubicBezTo>
                    <a:pt x="5756" y="58"/>
                    <a:pt x="5743" y="45"/>
                    <a:pt x="5743" y="29"/>
                  </a:cubicBezTo>
                  <a:close/>
                  <a:moveTo>
                    <a:pt x="5569" y="29"/>
                  </a:moveTo>
                  <a:cubicBezTo>
                    <a:pt x="5569" y="13"/>
                    <a:pt x="5582" y="0"/>
                    <a:pt x="5598" y="0"/>
                  </a:cubicBezTo>
                  <a:cubicBezTo>
                    <a:pt x="5598" y="0"/>
                    <a:pt x="5598" y="0"/>
                    <a:pt x="5598" y="0"/>
                  </a:cubicBezTo>
                  <a:cubicBezTo>
                    <a:pt x="5614" y="0"/>
                    <a:pt x="5627" y="13"/>
                    <a:pt x="5627" y="29"/>
                  </a:cubicBezTo>
                  <a:cubicBezTo>
                    <a:pt x="5627" y="29"/>
                    <a:pt x="5627" y="29"/>
                    <a:pt x="5627" y="29"/>
                  </a:cubicBezTo>
                  <a:cubicBezTo>
                    <a:pt x="5627" y="45"/>
                    <a:pt x="5614" y="58"/>
                    <a:pt x="5598" y="58"/>
                  </a:cubicBezTo>
                  <a:cubicBezTo>
                    <a:pt x="5598" y="58"/>
                    <a:pt x="5598" y="58"/>
                    <a:pt x="5598" y="58"/>
                  </a:cubicBezTo>
                  <a:cubicBezTo>
                    <a:pt x="5582" y="58"/>
                    <a:pt x="5569" y="45"/>
                    <a:pt x="5569" y="29"/>
                  </a:cubicBezTo>
                  <a:close/>
                  <a:moveTo>
                    <a:pt x="5395" y="29"/>
                  </a:moveTo>
                  <a:cubicBezTo>
                    <a:pt x="5395" y="13"/>
                    <a:pt x="5408" y="0"/>
                    <a:pt x="5424" y="0"/>
                  </a:cubicBezTo>
                  <a:cubicBezTo>
                    <a:pt x="5424" y="0"/>
                    <a:pt x="5424" y="0"/>
                    <a:pt x="5424" y="0"/>
                  </a:cubicBezTo>
                  <a:cubicBezTo>
                    <a:pt x="5440" y="0"/>
                    <a:pt x="5453" y="13"/>
                    <a:pt x="5453" y="29"/>
                  </a:cubicBezTo>
                  <a:cubicBezTo>
                    <a:pt x="5453" y="29"/>
                    <a:pt x="5453" y="29"/>
                    <a:pt x="5453" y="29"/>
                  </a:cubicBezTo>
                  <a:cubicBezTo>
                    <a:pt x="5453" y="45"/>
                    <a:pt x="5440" y="58"/>
                    <a:pt x="5424" y="58"/>
                  </a:cubicBezTo>
                  <a:cubicBezTo>
                    <a:pt x="5424" y="58"/>
                    <a:pt x="5424" y="58"/>
                    <a:pt x="5424" y="58"/>
                  </a:cubicBezTo>
                  <a:cubicBezTo>
                    <a:pt x="5408" y="58"/>
                    <a:pt x="5395" y="45"/>
                    <a:pt x="5395" y="29"/>
                  </a:cubicBezTo>
                  <a:close/>
                  <a:moveTo>
                    <a:pt x="5221" y="29"/>
                  </a:moveTo>
                  <a:cubicBezTo>
                    <a:pt x="5221" y="13"/>
                    <a:pt x="5234" y="0"/>
                    <a:pt x="5250" y="0"/>
                  </a:cubicBezTo>
                  <a:cubicBezTo>
                    <a:pt x="5250" y="0"/>
                    <a:pt x="5250" y="0"/>
                    <a:pt x="5250" y="0"/>
                  </a:cubicBezTo>
                  <a:cubicBezTo>
                    <a:pt x="5266" y="0"/>
                    <a:pt x="5279" y="13"/>
                    <a:pt x="5279" y="29"/>
                  </a:cubicBezTo>
                  <a:cubicBezTo>
                    <a:pt x="5279" y="29"/>
                    <a:pt x="5279" y="29"/>
                    <a:pt x="5279" y="29"/>
                  </a:cubicBezTo>
                  <a:cubicBezTo>
                    <a:pt x="5279" y="45"/>
                    <a:pt x="5266" y="58"/>
                    <a:pt x="5250" y="58"/>
                  </a:cubicBezTo>
                  <a:cubicBezTo>
                    <a:pt x="5250" y="58"/>
                    <a:pt x="5250" y="58"/>
                    <a:pt x="5250" y="58"/>
                  </a:cubicBezTo>
                  <a:cubicBezTo>
                    <a:pt x="5234" y="58"/>
                    <a:pt x="5221" y="45"/>
                    <a:pt x="5221" y="29"/>
                  </a:cubicBezTo>
                  <a:close/>
                  <a:moveTo>
                    <a:pt x="5047" y="29"/>
                  </a:moveTo>
                  <a:cubicBezTo>
                    <a:pt x="5047" y="13"/>
                    <a:pt x="5060" y="0"/>
                    <a:pt x="5076" y="0"/>
                  </a:cubicBezTo>
                  <a:cubicBezTo>
                    <a:pt x="5076" y="0"/>
                    <a:pt x="5076" y="0"/>
                    <a:pt x="5076" y="0"/>
                  </a:cubicBezTo>
                  <a:cubicBezTo>
                    <a:pt x="5092" y="0"/>
                    <a:pt x="5105" y="13"/>
                    <a:pt x="5105" y="29"/>
                  </a:cubicBezTo>
                  <a:cubicBezTo>
                    <a:pt x="5105" y="29"/>
                    <a:pt x="5105" y="29"/>
                    <a:pt x="5105" y="29"/>
                  </a:cubicBezTo>
                  <a:cubicBezTo>
                    <a:pt x="5105" y="45"/>
                    <a:pt x="5092" y="58"/>
                    <a:pt x="5076" y="58"/>
                  </a:cubicBezTo>
                  <a:cubicBezTo>
                    <a:pt x="5076" y="58"/>
                    <a:pt x="5076" y="58"/>
                    <a:pt x="5076" y="58"/>
                  </a:cubicBezTo>
                  <a:cubicBezTo>
                    <a:pt x="5060" y="58"/>
                    <a:pt x="5047" y="45"/>
                    <a:pt x="5047" y="29"/>
                  </a:cubicBezTo>
                  <a:close/>
                  <a:moveTo>
                    <a:pt x="4873" y="29"/>
                  </a:moveTo>
                  <a:cubicBezTo>
                    <a:pt x="4873" y="13"/>
                    <a:pt x="4886" y="0"/>
                    <a:pt x="4902" y="0"/>
                  </a:cubicBezTo>
                  <a:cubicBezTo>
                    <a:pt x="4902" y="0"/>
                    <a:pt x="4902" y="0"/>
                    <a:pt x="4902" y="0"/>
                  </a:cubicBezTo>
                  <a:cubicBezTo>
                    <a:pt x="4918" y="0"/>
                    <a:pt x="4931" y="13"/>
                    <a:pt x="4931" y="29"/>
                  </a:cubicBezTo>
                  <a:cubicBezTo>
                    <a:pt x="4931" y="29"/>
                    <a:pt x="4931" y="29"/>
                    <a:pt x="4931" y="29"/>
                  </a:cubicBezTo>
                  <a:cubicBezTo>
                    <a:pt x="4931" y="45"/>
                    <a:pt x="4918" y="58"/>
                    <a:pt x="4902" y="58"/>
                  </a:cubicBezTo>
                  <a:cubicBezTo>
                    <a:pt x="4902" y="58"/>
                    <a:pt x="4902" y="58"/>
                    <a:pt x="4902" y="58"/>
                  </a:cubicBezTo>
                  <a:cubicBezTo>
                    <a:pt x="4886" y="58"/>
                    <a:pt x="4873" y="45"/>
                    <a:pt x="4873" y="29"/>
                  </a:cubicBezTo>
                  <a:close/>
                  <a:moveTo>
                    <a:pt x="4698" y="29"/>
                  </a:moveTo>
                  <a:cubicBezTo>
                    <a:pt x="4698" y="13"/>
                    <a:pt x="4712" y="0"/>
                    <a:pt x="4728" y="0"/>
                  </a:cubicBezTo>
                  <a:cubicBezTo>
                    <a:pt x="4728" y="0"/>
                    <a:pt x="4728" y="0"/>
                    <a:pt x="4728" y="0"/>
                  </a:cubicBezTo>
                  <a:cubicBezTo>
                    <a:pt x="4744" y="0"/>
                    <a:pt x="4757" y="13"/>
                    <a:pt x="4757" y="29"/>
                  </a:cubicBezTo>
                  <a:cubicBezTo>
                    <a:pt x="4757" y="29"/>
                    <a:pt x="4757" y="29"/>
                    <a:pt x="4757" y="29"/>
                  </a:cubicBezTo>
                  <a:cubicBezTo>
                    <a:pt x="4757" y="45"/>
                    <a:pt x="4744" y="58"/>
                    <a:pt x="4728" y="58"/>
                  </a:cubicBezTo>
                  <a:cubicBezTo>
                    <a:pt x="4728" y="58"/>
                    <a:pt x="4728" y="58"/>
                    <a:pt x="4728" y="58"/>
                  </a:cubicBezTo>
                  <a:cubicBezTo>
                    <a:pt x="4712" y="58"/>
                    <a:pt x="4698" y="45"/>
                    <a:pt x="4698" y="29"/>
                  </a:cubicBezTo>
                  <a:close/>
                  <a:moveTo>
                    <a:pt x="4524" y="29"/>
                  </a:moveTo>
                  <a:cubicBezTo>
                    <a:pt x="4524" y="13"/>
                    <a:pt x="4538" y="0"/>
                    <a:pt x="4554" y="0"/>
                  </a:cubicBezTo>
                  <a:cubicBezTo>
                    <a:pt x="4554" y="0"/>
                    <a:pt x="4554" y="0"/>
                    <a:pt x="4554" y="0"/>
                  </a:cubicBezTo>
                  <a:cubicBezTo>
                    <a:pt x="4570" y="0"/>
                    <a:pt x="4583" y="13"/>
                    <a:pt x="4583" y="29"/>
                  </a:cubicBezTo>
                  <a:cubicBezTo>
                    <a:pt x="4583" y="29"/>
                    <a:pt x="4583" y="29"/>
                    <a:pt x="4583" y="29"/>
                  </a:cubicBezTo>
                  <a:cubicBezTo>
                    <a:pt x="4583" y="45"/>
                    <a:pt x="4570" y="58"/>
                    <a:pt x="4554" y="58"/>
                  </a:cubicBezTo>
                  <a:cubicBezTo>
                    <a:pt x="4554" y="58"/>
                    <a:pt x="4554" y="58"/>
                    <a:pt x="4554" y="58"/>
                  </a:cubicBezTo>
                  <a:cubicBezTo>
                    <a:pt x="4538" y="58"/>
                    <a:pt x="4524" y="45"/>
                    <a:pt x="4524" y="29"/>
                  </a:cubicBezTo>
                  <a:close/>
                  <a:moveTo>
                    <a:pt x="4350" y="29"/>
                  </a:moveTo>
                  <a:cubicBezTo>
                    <a:pt x="4350" y="13"/>
                    <a:pt x="4364" y="0"/>
                    <a:pt x="4380" y="0"/>
                  </a:cubicBezTo>
                  <a:cubicBezTo>
                    <a:pt x="4380" y="0"/>
                    <a:pt x="4380" y="0"/>
                    <a:pt x="4380" y="0"/>
                  </a:cubicBezTo>
                  <a:cubicBezTo>
                    <a:pt x="4396" y="0"/>
                    <a:pt x="4409" y="13"/>
                    <a:pt x="4409" y="29"/>
                  </a:cubicBezTo>
                  <a:cubicBezTo>
                    <a:pt x="4409" y="29"/>
                    <a:pt x="4409" y="29"/>
                    <a:pt x="4409" y="29"/>
                  </a:cubicBezTo>
                  <a:cubicBezTo>
                    <a:pt x="4409" y="45"/>
                    <a:pt x="4396" y="58"/>
                    <a:pt x="4380" y="58"/>
                  </a:cubicBezTo>
                  <a:cubicBezTo>
                    <a:pt x="4380" y="58"/>
                    <a:pt x="4380" y="58"/>
                    <a:pt x="4380" y="58"/>
                  </a:cubicBezTo>
                  <a:cubicBezTo>
                    <a:pt x="4364" y="58"/>
                    <a:pt x="4350" y="45"/>
                    <a:pt x="4350" y="29"/>
                  </a:cubicBezTo>
                  <a:close/>
                  <a:moveTo>
                    <a:pt x="4176" y="29"/>
                  </a:moveTo>
                  <a:cubicBezTo>
                    <a:pt x="4176" y="13"/>
                    <a:pt x="4190" y="0"/>
                    <a:pt x="4206" y="0"/>
                  </a:cubicBezTo>
                  <a:cubicBezTo>
                    <a:pt x="4206" y="0"/>
                    <a:pt x="4206" y="0"/>
                    <a:pt x="4206" y="0"/>
                  </a:cubicBezTo>
                  <a:cubicBezTo>
                    <a:pt x="4222" y="0"/>
                    <a:pt x="4235" y="13"/>
                    <a:pt x="4235" y="29"/>
                  </a:cubicBezTo>
                  <a:cubicBezTo>
                    <a:pt x="4235" y="29"/>
                    <a:pt x="4235" y="29"/>
                    <a:pt x="4235" y="29"/>
                  </a:cubicBezTo>
                  <a:cubicBezTo>
                    <a:pt x="4235" y="45"/>
                    <a:pt x="4222" y="58"/>
                    <a:pt x="4206" y="58"/>
                  </a:cubicBezTo>
                  <a:cubicBezTo>
                    <a:pt x="4206" y="58"/>
                    <a:pt x="4206" y="58"/>
                    <a:pt x="4206" y="58"/>
                  </a:cubicBezTo>
                  <a:cubicBezTo>
                    <a:pt x="4190" y="58"/>
                    <a:pt x="4176" y="45"/>
                    <a:pt x="4176" y="29"/>
                  </a:cubicBezTo>
                  <a:close/>
                  <a:moveTo>
                    <a:pt x="4002" y="29"/>
                  </a:moveTo>
                  <a:cubicBezTo>
                    <a:pt x="4002" y="13"/>
                    <a:pt x="4016" y="0"/>
                    <a:pt x="4032" y="0"/>
                  </a:cubicBezTo>
                  <a:cubicBezTo>
                    <a:pt x="4032" y="0"/>
                    <a:pt x="4032" y="0"/>
                    <a:pt x="4032" y="0"/>
                  </a:cubicBezTo>
                  <a:cubicBezTo>
                    <a:pt x="4048" y="0"/>
                    <a:pt x="4060" y="13"/>
                    <a:pt x="4060" y="29"/>
                  </a:cubicBezTo>
                  <a:cubicBezTo>
                    <a:pt x="4060" y="29"/>
                    <a:pt x="4060" y="29"/>
                    <a:pt x="4060" y="29"/>
                  </a:cubicBezTo>
                  <a:cubicBezTo>
                    <a:pt x="4060" y="45"/>
                    <a:pt x="4048" y="58"/>
                    <a:pt x="4032" y="58"/>
                  </a:cubicBezTo>
                  <a:cubicBezTo>
                    <a:pt x="4032" y="58"/>
                    <a:pt x="4032" y="58"/>
                    <a:pt x="4032" y="58"/>
                  </a:cubicBezTo>
                  <a:cubicBezTo>
                    <a:pt x="4016" y="58"/>
                    <a:pt x="4002" y="45"/>
                    <a:pt x="4002" y="29"/>
                  </a:cubicBezTo>
                  <a:close/>
                  <a:moveTo>
                    <a:pt x="8702" y="29"/>
                  </a:moveTo>
                  <a:cubicBezTo>
                    <a:pt x="8702" y="13"/>
                    <a:pt x="8714" y="0"/>
                    <a:pt x="8731" y="0"/>
                  </a:cubicBezTo>
                  <a:cubicBezTo>
                    <a:pt x="8731" y="0"/>
                    <a:pt x="8731" y="0"/>
                    <a:pt x="8731" y="0"/>
                  </a:cubicBezTo>
                  <a:cubicBezTo>
                    <a:pt x="8747" y="0"/>
                    <a:pt x="8760" y="13"/>
                    <a:pt x="8760" y="29"/>
                  </a:cubicBezTo>
                  <a:cubicBezTo>
                    <a:pt x="8760" y="29"/>
                    <a:pt x="8760" y="29"/>
                    <a:pt x="8760" y="29"/>
                  </a:cubicBezTo>
                  <a:cubicBezTo>
                    <a:pt x="8760" y="45"/>
                    <a:pt x="8747" y="58"/>
                    <a:pt x="8731" y="58"/>
                  </a:cubicBezTo>
                  <a:cubicBezTo>
                    <a:pt x="8731" y="58"/>
                    <a:pt x="8731" y="58"/>
                    <a:pt x="8731" y="58"/>
                  </a:cubicBezTo>
                  <a:cubicBezTo>
                    <a:pt x="8714" y="58"/>
                    <a:pt x="8702" y="45"/>
                    <a:pt x="8702" y="29"/>
                  </a:cubicBezTo>
                  <a:close/>
                  <a:moveTo>
                    <a:pt x="8528" y="29"/>
                  </a:moveTo>
                  <a:cubicBezTo>
                    <a:pt x="8528" y="13"/>
                    <a:pt x="8540" y="0"/>
                    <a:pt x="8556" y="0"/>
                  </a:cubicBezTo>
                  <a:cubicBezTo>
                    <a:pt x="8556" y="0"/>
                    <a:pt x="8556" y="0"/>
                    <a:pt x="8556" y="0"/>
                  </a:cubicBezTo>
                  <a:cubicBezTo>
                    <a:pt x="8572" y="0"/>
                    <a:pt x="8586" y="13"/>
                    <a:pt x="8586" y="29"/>
                  </a:cubicBezTo>
                  <a:cubicBezTo>
                    <a:pt x="8586" y="29"/>
                    <a:pt x="8586" y="29"/>
                    <a:pt x="8586" y="29"/>
                  </a:cubicBezTo>
                  <a:cubicBezTo>
                    <a:pt x="8586" y="45"/>
                    <a:pt x="8572" y="58"/>
                    <a:pt x="8556" y="58"/>
                  </a:cubicBezTo>
                  <a:cubicBezTo>
                    <a:pt x="8556" y="58"/>
                    <a:pt x="8556" y="58"/>
                    <a:pt x="8556" y="58"/>
                  </a:cubicBezTo>
                  <a:cubicBezTo>
                    <a:pt x="8540" y="58"/>
                    <a:pt x="8528" y="45"/>
                    <a:pt x="8528" y="29"/>
                  </a:cubicBezTo>
                  <a:close/>
                  <a:moveTo>
                    <a:pt x="8354" y="29"/>
                  </a:moveTo>
                  <a:cubicBezTo>
                    <a:pt x="8354" y="13"/>
                    <a:pt x="8366" y="0"/>
                    <a:pt x="8382" y="0"/>
                  </a:cubicBezTo>
                  <a:cubicBezTo>
                    <a:pt x="8382" y="0"/>
                    <a:pt x="8382" y="0"/>
                    <a:pt x="8382" y="0"/>
                  </a:cubicBezTo>
                  <a:cubicBezTo>
                    <a:pt x="8398" y="0"/>
                    <a:pt x="8412" y="13"/>
                    <a:pt x="8412" y="29"/>
                  </a:cubicBezTo>
                  <a:cubicBezTo>
                    <a:pt x="8412" y="29"/>
                    <a:pt x="8412" y="29"/>
                    <a:pt x="8412" y="29"/>
                  </a:cubicBezTo>
                  <a:cubicBezTo>
                    <a:pt x="8412" y="45"/>
                    <a:pt x="8398" y="58"/>
                    <a:pt x="8382" y="58"/>
                  </a:cubicBezTo>
                  <a:cubicBezTo>
                    <a:pt x="8382" y="58"/>
                    <a:pt x="8382" y="58"/>
                    <a:pt x="8382" y="58"/>
                  </a:cubicBezTo>
                  <a:cubicBezTo>
                    <a:pt x="8366" y="58"/>
                    <a:pt x="8354" y="45"/>
                    <a:pt x="8354" y="29"/>
                  </a:cubicBezTo>
                  <a:close/>
                  <a:moveTo>
                    <a:pt x="8179" y="29"/>
                  </a:moveTo>
                  <a:cubicBezTo>
                    <a:pt x="8179" y="13"/>
                    <a:pt x="8192" y="0"/>
                    <a:pt x="8208" y="0"/>
                  </a:cubicBezTo>
                  <a:cubicBezTo>
                    <a:pt x="8208" y="0"/>
                    <a:pt x="8208" y="0"/>
                    <a:pt x="8208" y="0"/>
                  </a:cubicBezTo>
                  <a:cubicBezTo>
                    <a:pt x="8224" y="0"/>
                    <a:pt x="8238" y="13"/>
                    <a:pt x="8238" y="29"/>
                  </a:cubicBezTo>
                  <a:cubicBezTo>
                    <a:pt x="8238" y="29"/>
                    <a:pt x="8238" y="29"/>
                    <a:pt x="8238" y="29"/>
                  </a:cubicBezTo>
                  <a:cubicBezTo>
                    <a:pt x="8238" y="45"/>
                    <a:pt x="8224" y="58"/>
                    <a:pt x="8208" y="58"/>
                  </a:cubicBezTo>
                  <a:cubicBezTo>
                    <a:pt x="8208" y="58"/>
                    <a:pt x="8208" y="58"/>
                    <a:pt x="8208" y="58"/>
                  </a:cubicBezTo>
                  <a:cubicBezTo>
                    <a:pt x="8192" y="58"/>
                    <a:pt x="8179" y="45"/>
                    <a:pt x="8179" y="29"/>
                  </a:cubicBezTo>
                  <a:close/>
                  <a:moveTo>
                    <a:pt x="8005" y="29"/>
                  </a:moveTo>
                  <a:cubicBezTo>
                    <a:pt x="8005" y="13"/>
                    <a:pt x="8018" y="0"/>
                    <a:pt x="8034" y="0"/>
                  </a:cubicBezTo>
                  <a:cubicBezTo>
                    <a:pt x="8034" y="0"/>
                    <a:pt x="8034" y="0"/>
                    <a:pt x="8034" y="0"/>
                  </a:cubicBezTo>
                  <a:cubicBezTo>
                    <a:pt x="8050" y="0"/>
                    <a:pt x="8064" y="13"/>
                    <a:pt x="8064" y="29"/>
                  </a:cubicBezTo>
                  <a:cubicBezTo>
                    <a:pt x="8064" y="29"/>
                    <a:pt x="8064" y="29"/>
                    <a:pt x="8064" y="29"/>
                  </a:cubicBezTo>
                  <a:cubicBezTo>
                    <a:pt x="8064" y="45"/>
                    <a:pt x="8050" y="58"/>
                    <a:pt x="8034" y="58"/>
                  </a:cubicBezTo>
                  <a:cubicBezTo>
                    <a:pt x="8034" y="58"/>
                    <a:pt x="8034" y="58"/>
                    <a:pt x="8034" y="58"/>
                  </a:cubicBezTo>
                  <a:cubicBezTo>
                    <a:pt x="8018" y="58"/>
                    <a:pt x="8005" y="45"/>
                    <a:pt x="8005" y="29"/>
                  </a:cubicBezTo>
                  <a:close/>
                  <a:moveTo>
                    <a:pt x="7831" y="29"/>
                  </a:moveTo>
                  <a:cubicBezTo>
                    <a:pt x="7831" y="13"/>
                    <a:pt x="7844" y="0"/>
                    <a:pt x="7860" y="0"/>
                  </a:cubicBezTo>
                  <a:cubicBezTo>
                    <a:pt x="7860" y="0"/>
                    <a:pt x="7860" y="0"/>
                    <a:pt x="7860" y="0"/>
                  </a:cubicBezTo>
                  <a:cubicBezTo>
                    <a:pt x="7876" y="0"/>
                    <a:pt x="7890" y="13"/>
                    <a:pt x="7890" y="29"/>
                  </a:cubicBezTo>
                  <a:cubicBezTo>
                    <a:pt x="7890" y="29"/>
                    <a:pt x="7890" y="29"/>
                    <a:pt x="7890" y="29"/>
                  </a:cubicBezTo>
                  <a:cubicBezTo>
                    <a:pt x="7890" y="45"/>
                    <a:pt x="7876" y="58"/>
                    <a:pt x="7860" y="58"/>
                  </a:cubicBezTo>
                  <a:cubicBezTo>
                    <a:pt x="7860" y="58"/>
                    <a:pt x="7860" y="58"/>
                    <a:pt x="7860" y="58"/>
                  </a:cubicBezTo>
                  <a:cubicBezTo>
                    <a:pt x="7844" y="58"/>
                    <a:pt x="7831" y="45"/>
                    <a:pt x="7831" y="29"/>
                  </a:cubicBezTo>
                  <a:close/>
                  <a:moveTo>
                    <a:pt x="7657" y="29"/>
                  </a:moveTo>
                  <a:cubicBezTo>
                    <a:pt x="7657" y="13"/>
                    <a:pt x="7670" y="0"/>
                    <a:pt x="7686" y="0"/>
                  </a:cubicBezTo>
                  <a:cubicBezTo>
                    <a:pt x="7686" y="0"/>
                    <a:pt x="7686" y="0"/>
                    <a:pt x="7686" y="0"/>
                  </a:cubicBezTo>
                  <a:cubicBezTo>
                    <a:pt x="7702" y="0"/>
                    <a:pt x="7716" y="13"/>
                    <a:pt x="7716" y="29"/>
                  </a:cubicBezTo>
                  <a:cubicBezTo>
                    <a:pt x="7716" y="29"/>
                    <a:pt x="7716" y="29"/>
                    <a:pt x="7716" y="29"/>
                  </a:cubicBezTo>
                  <a:cubicBezTo>
                    <a:pt x="7716" y="45"/>
                    <a:pt x="7702" y="58"/>
                    <a:pt x="7686" y="58"/>
                  </a:cubicBezTo>
                  <a:cubicBezTo>
                    <a:pt x="7686" y="58"/>
                    <a:pt x="7686" y="58"/>
                    <a:pt x="7686" y="58"/>
                  </a:cubicBezTo>
                  <a:cubicBezTo>
                    <a:pt x="7670" y="58"/>
                    <a:pt x="7657" y="45"/>
                    <a:pt x="7657" y="29"/>
                  </a:cubicBezTo>
                  <a:close/>
                  <a:moveTo>
                    <a:pt x="7483" y="29"/>
                  </a:moveTo>
                  <a:cubicBezTo>
                    <a:pt x="7483" y="13"/>
                    <a:pt x="7496" y="0"/>
                    <a:pt x="7512" y="0"/>
                  </a:cubicBezTo>
                  <a:cubicBezTo>
                    <a:pt x="7512" y="0"/>
                    <a:pt x="7512" y="0"/>
                    <a:pt x="7512" y="0"/>
                  </a:cubicBezTo>
                  <a:cubicBezTo>
                    <a:pt x="7528" y="0"/>
                    <a:pt x="7542" y="13"/>
                    <a:pt x="7542" y="29"/>
                  </a:cubicBezTo>
                  <a:cubicBezTo>
                    <a:pt x="7542" y="29"/>
                    <a:pt x="7542" y="29"/>
                    <a:pt x="7542" y="29"/>
                  </a:cubicBezTo>
                  <a:cubicBezTo>
                    <a:pt x="7542" y="45"/>
                    <a:pt x="7528" y="58"/>
                    <a:pt x="7512" y="58"/>
                  </a:cubicBezTo>
                  <a:cubicBezTo>
                    <a:pt x="7512" y="58"/>
                    <a:pt x="7512" y="58"/>
                    <a:pt x="7512" y="58"/>
                  </a:cubicBezTo>
                  <a:cubicBezTo>
                    <a:pt x="7496" y="58"/>
                    <a:pt x="7483" y="45"/>
                    <a:pt x="7483" y="29"/>
                  </a:cubicBezTo>
                  <a:close/>
                  <a:moveTo>
                    <a:pt x="7309" y="29"/>
                  </a:moveTo>
                  <a:cubicBezTo>
                    <a:pt x="7309" y="13"/>
                    <a:pt x="7322" y="0"/>
                    <a:pt x="7338" y="0"/>
                  </a:cubicBezTo>
                  <a:cubicBezTo>
                    <a:pt x="7338" y="0"/>
                    <a:pt x="7338" y="0"/>
                    <a:pt x="7338" y="0"/>
                  </a:cubicBezTo>
                  <a:cubicBezTo>
                    <a:pt x="7354" y="0"/>
                    <a:pt x="7367" y="13"/>
                    <a:pt x="7367" y="29"/>
                  </a:cubicBezTo>
                  <a:cubicBezTo>
                    <a:pt x="7367" y="29"/>
                    <a:pt x="7367" y="29"/>
                    <a:pt x="7367" y="29"/>
                  </a:cubicBezTo>
                  <a:cubicBezTo>
                    <a:pt x="7367" y="45"/>
                    <a:pt x="7354" y="58"/>
                    <a:pt x="7338" y="58"/>
                  </a:cubicBezTo>
                  <a:cubicBezTo>
                    <a:pt x="7338" y="58"/>
                    <a:pt x="7338" y="58"/>
                    <a:pt x="7338" y="58"/>
                  </a:cubicBezTo>
                  <a:cubicBezTo>
                    <a:pt x="7322" y="58"/>
                    <a:pt x="7309" y="45"/>
                    <a:pt x="7309" y="29"/>
                  </a:cubicBezTo>
                  <a:close/>
                  <a:moveTo>
                    <a:pt x="7135" y="29"/>
                  </a:moveTo>
                  <a:cubicBezTo>
                    <a:pt x="7135" y="13"/>
                    <a:pt x="7148" y="0"/>
                    <a:pt x="7164" y="0"/>
                  </a:cubicBezTo>
                  <a:cubicBezTo>
                    <a:pt x="7164" y="0"/>
                    <a:pt x="7164" y="0"/>
                    <a:pt x="7164" y="0"/>
                  </a:cubicBezTo>
                  <a:cubicBezTo>
                    <a:pt x="7180" y="0"/>
                    <a:pt x="7193" y="13"/>
                    <a:pt x="7193" y="29"/>
                  </a:cubicBezTo>
                  <a:cubicBezTo>
                    <a:pt x="7193" y="29"/>
                    <a:pt x="7193" y="29"/>
                    <a:pt x="7193" y="29"/>
                  </a:cubicBezTo>
                  <a:cubicBezTo>
                    <a:pt x="7193" y="45"/>
                    <a:pt x="7180" y="58"/>
                    <a:pt x="7164" y="58"/>
                  </a:cubicBezTo>
                  <a:cubicBezTo>
                    <a:pt x="7164" y="58"/>
                    <a:pt x="7164" y="58"/>
                    <a:pt x="7164" y="58"/>
                  </a:cubicBezTo>
                  <a:cubicBezTo>
                    <a:pt x="7148" y="58"/>
                    <a:pt x="7135" y="45"/>
                    <a:pt x="7135" y="29"/>
                  </a:cubicBezTo>
                  <a:close/>
                  <a:moveTo>
                    <a:pt x="6961" y="29"/>
                  </a:moveTo>
                  <a:cubicBezTo>
                    <a:pt x="6961" y="13"/>
                    <a:pt x="6974" y="0"/>
                    <a:pt x="6990" y="0"/>
                  </a:cubicBezTo>
                  <a:cubicBezTo>
                    <a:pt x="6990" y="0"/>
                    <a:pt x="6990" y="0"/>
                    <a:pt x="6990" y="0"/>
                  </a:cubicBezTo>
                  <a:cubicBezTo>
                    <a:pt x="7006" y="0"/>
                    <a:pt x="7019" y="13"/>
                    <a:pt x="7019" y="29"/>
                  </a:cubicBezTo>
                  <a:cubicBezTo>
                    <a:pt x="7019" y="29"/>
                    <a:pt x="7019" y="29"/>
                    <a:pt x="7019" y="29"/>
                  </a:cubicBezTo>
                  <a:cubicBezTo>
                    <a:pt x="7019" y="45"/>
                    <a:pt x="7006" y="58"/>
                    <a:pt x="6990" y="58"/>
                  </a:cubicBezTo>
                  <a:cubicBezTo>
                    <a:pt x="6990" y="58"/>
                    <a:pt x="6990" y="58"/>
                    <a:pt x="6990" y="58"/>
                  </a:cubicBezTo>
                  <a:cubicBezTo>
                    <a:pt x="6974" y="58"/>
                    <a:pt x="6961" y="45"/>
                    <a:pt x="6961" y="29"/>
                  </a:cubicBezTo>
                  <a:close/>
                  <a:moveTo>
                    <a:pt x="6787" y="29"/>
                  </a:moveTo>
                  <a:cubicBezTo>
                    <a:pt x="6787" y="13"/>
                    <a:pt x="6800" y="0"/>
                    <a:pt x="6816" y="0"/>
                  </a:cubicBezTo>
                  <a:cubicBezTo>
                    <a:pt x="6816" y="0"/>
                    <a:pt x="6816" y="0"/>
                    <a:pt x="6816" y="0"/>
                  </a:cubicBezTo>
                  <a:cubicBezTo>
                    <a:pt x="6832" y="0"/>
                    <a:pt x="6845" y="13"/>
                    <a:pt x="6845" y="29"/>
                  </a:cubicBezTo>
                  <a:cubicBezTo>
                    <a:pt x="6845" y="29"/>
                    <a:pt x="6845" y="29"/>
                    <a:pt x="6845" y="29"/>
                  </a:cubicBezTo>
                  <a:cubicBezTo>
                    <a:pt x="6845" y="45"/>
                    <a:pt x="6832" y="58"/>
                    <a:pt x="6816" y="58"/>
                  </a:cubicBezTo>
                  <a:cubicBezTo>
                    <a:pt x="6816" y="58"/>
                    <a:pt x="6816" y="58"/>
                    <a:pt x="6816" y="58"/>
                  </a:cubicBezTo>
                  <a:cubicBezTo>
                    <a:pt x="6800" y="58"/>
                    <a:pt x="6787" y="45"/>
                    <a:pt x="6787" y="29"/>
                  </a:cubicBezTo>
                  <a:close/>
                  <a:moveTo>
                    <a:pt x="6613" y="29"/>
                  </a:moveTo>
                  <a:cubicBezTo>
                    <a:pt x="6613" y="13"/>
                    <a:pt x="6626" y="0"/>
                    <a:pt x="6642" y="0"/>
                  </a:cubicBezTo>
                  <a:cubicBezTo>
                    <a:pt x="6642" y="0"/>
                    <a:pt x="6642" y="0"/>
                    <a:pt x="6642" y="0"/>
                  </a:cubicBezTo>
                  <a:cubicBezTo>
                    <a:pt x="6658" y="0"/>
                    <a:pt x="6671" y="13"/>
                    <a:pt x="6671" y="29"/>
                  </a:cubicBezTo>
                  <a:cubicBezTo>
                    <a:pt x="6671" y="29"/>
                    <a:pt x="6671" y="29"/>
                    <a:pt x="6671" y="29"/>
                  </a:cubicBezTo>
                  <a:cubicBezTo>
                    <a:pt x="6671" y="45"/>
                    <a:pt x="6658" y="58"/>
                    <a:pt x="6642" y="58"/>
                  </a:cubicBezTo>
                  <a:cubicBezTo>
                    <a:pt x="6642" y="58"/>
                    <a:pt x="6642" y="58"/>
                    <a:pt x="6642" y="58"/>
                  </a:cubicBezTo>
                  <a:cubicBezTo>
                    <a:pt x="6626" y="58"/>
                    <a:pt x="6613" y="45"/>
                    <a:pt x="6613" y="29"/>
                  </a:cubicBezTo>
                  <a:close/>
                  <a:moveTo>
                    <a:pt x="10790" y="29"/>
                  </a:moveTo>
                  <a:cubicBezTo>
                    <a:pt x="10790" y="13"/>
                    <a:pt x="10803" y="0"/>
                    <a:pt x="10819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10835" y="0"/>
                    <a:pt x="10848" y="13"/>
                    <a:pt x="10848" y="29"/>
                  </a:cubicBezTo>
                  <a:cubicBezTo>
                    <a:pt x="10848" y="29"/>
                    <a:pt x="10848" y="29"/>
                    <a:pt x="10848" y="29"/>
                  </a:cubicBezTo>
                  <a:cubicBezTo>
                    <a:pt x="10848" y="45"/>
                    <a:pt x="10835" y="58"/>
                    <a:pt x="10819" y="58"/>
                  </a:cubicBezTo>
                  <a:cubicBezTo>
                    <a:pt x="10819" y="58"/>
                    <a:pt x="10819" y="58"/>
                    <a:pt x="10819" y="58"/>
                  </a:cubicBezTo>
                  <a:cubicBezTo>
                    <a:pt x="10803" y="58"/>
                    <a:pt x="10790" y="45"/>
                    <a:pt x="10790" y="29"/>
                  </a:cubicBezTo>
                  <a:close/>
                  <a:moveTo>
                    <a:pt x="10616" y="29"/>
                  </a:moveTo>
                  <a:cubicBezTo>
                    <a:pt x="10616" y="13"/>
                    <a:pt x="10629" y="0"/>
                    <a:pt x="10645" y="0"/>
                  </a:cubicBezTo>
                  <a:cubicBezTo>
                    <a:pt x="10645" y="0"/>
                    <a:pt x="10645" y="0"/>
                    <a:pt x="10645" y="0"/>
                  </a:cubicBezTo>
                  <a:cubicBezTo>
                    <a:pt x="10661" y="0"/>
                    <a:pt x="10674" y="13"/>
                    <a:pt x="10674" y="29"/>
                  </a:cubicBezTo>
                  <a:cubicBezTo>
                    <a:pt x="10674" y="29"/>
                    <a:pt x="10674" y="29"/>
                    <a:pt x="10674" y="29"/>
                  </a:cubicBezTo>
                  <a:cubicBezTo>
                    <a:pt x="10674" y="45"/>
                    <a:pt x="10661" y="58"/>
                    <a:pt x="10645" y="58"/>
                  </a:cubicBezTo>
                  <a:cubicBezTo>
                    <a:pt x="10645" y="58"/>
                    <a:pt x="10645" y="58"/>
                    <a:pt x="10645" y="58"/>
                  </a:cubicBezTo>
                  <a:cubicBezTo>
                    <a:pt x="10629" y="58"/>
                    <a:pt x="10616" y="45"/>
                    <a:pt x="10616" y="29"/>
                  </a:cubicBezTo>
                  <a:close/>
                  <a:moveTo>
                    <a:pt x="10442" y="29"/>
                  </a:moveTo>
                  <a:cubicBezTo>
                    <a:pt x="10442" y="13"/>
                    <a:pt x="10455" y="0"/>
                    <a:pt x="10471" y="0"/>
                  </a:cubicBezTo>
                  <a:cubicBezTo>
                    <a:pt x="10471" y="0"/>
                    <a:pt x="10471" y="0"/>
                    <a:pt x="10471" y="0"/>
                  </a:cubicBezTo>
                  <a:cubicBezTo>
                    <a:pt x="10487" y="0"/>
                    <a:pt x="10500" y="13"/>
                    <a:pt x="10500" y="29"/>
                  </a:cubicBezTo>
                  <a:cubicBezTo>
                    <a:pt x="10500" y="29"/>
                    <a:pt x="10500" y="29"/>
                    <a:pt x="10500" y="29"/>
                  </a:cubicBezTo>
                  <a:cubicBezTo>
                    <a:pt x="10500" y="45"/>
                    <a:pt x="10487" y="58"/>
                    <a:pt x="10471" y="58"/>
                  </a:cubicBezTo>
                  <a:cubicBezTo>
                    <a:pt x="10471" y="58"/>
                    <a:pt x="10471" y="58"/>
                    <a:pt x="10471" y="58"/>
                  </a:cubicBezTo>
                  <a:cubicBezTo>
                    <a:pt x="10455" y="58"/>
                    <a:pt x="10442" y="45"/>
                    <a:pt x="10442" y="29"/>
                  </a:cubicBezTo>
                  <a:close/>
                  <a:moveTo>
                    <a:pt x="10268" y="29"/>
                  </a:moveTo>
                  <a:cubicBezTo>
                    <a:pt x="10268" y="13"/>
                    <a:pt x="10281" y="0"/>
                    <a:pt x="10297" y="0"/>
                  </a:cubicBezTo>
                  <a:cubicBezTo>
                    <a:pt x="10297" y="0"/>
                    <a:pt x="10297" y="0"/>
                    <a:pt x="10297" y="0"/>
                  </a:cubicBezTo>
                  <a:cubicBezTo>
                    <a:pt x="10313" y="0"/>
                    <a:pt x="10326" y="13"/>
                    <a:pt x="10326" y="29"/>
                  </a:cubicBezTo>
                  <a:cubicBezTo>
                    <a:pt x="10326" y="29"/>
                    <a:pt x="10326" y="29"/>
                    <a:pt x="10326" y="29"/>
                  </a:cubicBezTo>
                  <a:cubicBezTo>
                    <a:pt x="10326" y="45"/>
                    <a:pt x="10313" y="58"/>
                    <a:pt x="10297" y="58"/>
                  </a:cubicBezTo>
                  <a:cubicBezTo>
                    <a:pt x="10297" y="58"/>
                    <a:pt x="10297" y="58"/>
                    <a:pt x="10297" y="58"/>
                  </a:cubicBezTo>
                  <a:cubicBezTo>
                    <a:pt x="10281" y="58"/>
                    <a:pt x="10268" y="45"/>
                    <a:pt x="10268" y="29"/>
                  </a:cubicBezTo>
                  <a:close/>
                  <a:moveTo>
                    <a:pt x="10094" y="29"/>
                  </a:moveTo>
                  <a:cubicBezTo>
                    <a:pt x="10094" y="13"/>
                    <a:pt x="10107" y="0"/>
                    <a:pt x="10123" y="0"/>
                  </a:cubicBezTo>
                  <a:cubicBezTo>
                    <a:pt x="10123" y="0"/>
                    <a:pt x="10123" y="0"/>
                    <a:pt x="10123" y="0"/>
                  </a:cubicBezTo>
                  <a:cubicBezTo>
                    <a:pt x="10139" y="0"/>
                    <a:pt x="10152" y="13"/>
                    <a:pt x="10152" y="29"/>
                  </a:cubicBezTo>
                  <a:cubicBezTo>
                    <a:pt x="10152" y="29"/>
                    <a:pt x="10152" y="29"/>
                    <a:pt x="10152" y="29"/>
                  </a:cubicBezTo>
                  <a:cubicBezTo>
                    <a:pt x="10152" y="45"/>
                    <a:pt x="10139" y="58"/>
                    <a:pt x="10123" y="58"/>
                  </a:cubicBezTo>
                  <a:cubicBezTo>
                    <a:pt x="10123" y="58"/>
                    <a:pt x="10123" y="58"/>
                    <a:pt x="10123" y="58"/>
                  </a:cubicBezTo>
                  <a:cubicBezTo>
                    <a:pt x="10107" y="58"/>
                    <a:pt x="10094" y="45"/>
                    <a:pt x="10094" y="29"/>
                  </a:cubicBezTo>
                  <a:close/>
                  <a:moveTo>
                    <a:pt x="9920" y="29"/>
                  </a:moveTo>
                  <a:cubicBezTo>
                    <a:pt x="9920" y="13"/>
                    <a:pt x="9933" y="0"/>
                    <a:pt x="9949" y="0"/>
                  </a:cubicBezTo>
                  <a:cubicBezTo>
                    <a:pt x="9949" y="0"/>
                    <a:pt x="9949" y="0"/>
                    <a:pt x="9949" y="0"/>
                  </a:cubicBezTo>
                  <a:cubicBezTo>
                    <a:pt x="9965" y="0"/>
                    <a:pt x="9978" y="13"/>
                    <a:pt x="9978" y="29"/>
                  </a:cubicBezTo>
                  <a:cubicBezTo>
                    <a:pt x="9978" y="29"/>
                    <a:pt x="9978" y="29"/>
                    <a:pt x="9978" y="29"/>
                  </a:cubicBezTo>
                  <a:cubicBezTo>
                    <a:pt x="9978" y="45"/>
                    <a:pt x="9965" y="58"/>
                    <a:pt x="9949" y="58"/>
                  </a:cubicBezTo>
                  <a:cubicBezTo>
                    <a:pt x="9949" y="58"/>
                    <a:pt x="9949" y="58"/>
                    <a:pt x="9949" y="58"/>
                  </a:cubicBezTo>
                  <a:cubicBezTo>
                    <a:pt x="9933" y="58"/>
                    <a:pt x="9920" y="45"/>
                    <a:pt x="9920" y="29"/>
                  </a:cubicBezTo>
                  <a:close/>
                  <a:moveTo>
                    <a:pt x="9746" y="29"/>
                  </a:moveTo>
                  <a:cubicBezTo>
                    <a:pt x="9746" y="13"/>
                    <a:pt x="9759" y="0"/>
                    <a:pt x="9775" y="0"/>
                  </a:cubicBezTo>
                  <a:cubicBezTo>
                    <a:pt x="9775" y="0"/>
                    <a:pt x="9775" y="0"/>
                    <a:pt x="9775" y="0"/>
                  </a:cubicBezTo>
                  <a:cubicBezTo>
                    <a:pt x="9791" y="0"/>
                    <a:pt x="9804" y="13"/>
                    <a:pt x="9804" y="29"/>
                  </a:cubicBezTo>
                  <a:cubicBezTo>
                    <a:pt x="9804" y="29"/>
                    <a:pt x="9804" y="29"/>
                    <a:pt x="9804" y="29"/>
                  </a:cubicBezTo>
                  <a:cubicBezTo>
                    <a:pt x="9804" y="45"/>
                    <a:pt x="9791" y="58"/>
                    <a:pt x="9775" y="58"/>
                  </a:cubicBezTo>
                  <a:cubicBezTo>
                    <a:pt x="9775" y="58"/>
                    <a:pt x="9775" y="58"/>
                    <a:pt x="9775" y="58"/>
                  </a:cubicBezTo>
                  <a:cubicBezTo>
                    <a:pt x="9759" y="58"/>
                    <a:pt x="9746" y="45"/>
                    <a:pt x="9746" y="29"/>
                  </a:cubicBezTo>
                  <a:close/>
                  <a:moveTo>
                    <a:pt x="9572" y="29"/>
                  </a:moveTo>
                  <a:cubicBezTo>
                    <a:pt x="9572" y="13"/>
                    <a:pt x="9585" y="0"/>
                    <a:pt x="9601" y="0"/>
                  </a:cubicBezTo>
                  <a:cubicBezTo>
                    <a:pt x="9601" y="0"/>
                    <a:pt x="9601" y="0"/>
                    <a:pt x="9601" y="0"/>
                  </a:cubicBezTo>
                  <a:cubicBezTo>
                    <a:pt x="9617" y="0"/>
                    <a:pt x="9630" y="13"/>
                    <a:pt x="9630" y="29"/>
                  </a:cubicBezTo>
                  <a:cubicBezTo>
                    <a:pt x="9630" y="29"/>
                    <a:pt x="9630" y="29"/>
                    <a:pt x="9630" y="29"/>
                  </a:cubicBezTo>
                  <a:cubicBezTo>
                    <a:pt x="9630" y="45"/>
                    <a:pt x="9617" y="58"/>
                    <a:pt x="9601" y="58"/>
                  </a:cubicBezTo>
                  <a:cubicBezTo>
                    <a:pt x="9601" y="58"/>
                    <a:pt x="9601" y="58"/>
                    <a:pt x="9601" y="58"/>
                  </a:cubicBezTo>
                  <a:cubicBezTo>
                    <a:pt x="9585" y="58"/>
                    <a:pt x="9572" y="45"/>
                    <a:pt x="9572" y="29"/>
                  </a:cubicBezTo>
                  <a:close/>
                  <a:moveTo>
                    <a:pt x="9398" y="29"/>
                  </a:moveTo>
                  <a:cubicBezTo>
                    <a:pt x="9398" y="13"/>
                    <a:pt x="9411" y="0"/>
                    <a:pt x="9427" y="0"/>
                  </a:cubicBezTo>
                  <a:cubicBezTo>
                    <a:pt x="9427" y="0"/>
                    <a:pt x="9427" y="0"/>
                    <a:pt x="9427" y="0"/>
                  </a:cubicBezTo>
                  <a:cubicBezTo>
                    <a:pt x="9443" y="0"/>
                    <a:pt x="9456" y="13"/>
                    <a:pt x="9456" y="29"/>
                  </a:cubicBezTo>
                  <a:cubicBezTo>
                    <a:pt x="9456" y="29"/>
                    <a:pt x="9456" y="29"/>
                    <a:pt x="9456" y="29"/>
                  </a:cubicBezTo>
                  <a:cubicBezTo>
                    <a:pt x="9456" y="45"/>
                    <a:pt x="9443" y="58"/>
                    <a:pt x="9427" y="58"/>
                  </a:cubicBezTo>
                  <a:cubicBezTo>
                    <a:pt x="9427" y="58"/>
                    <a:pt x="9427" y="58"/>
                    <a:pt x="9427" y="58"/>
                  </a:cubicBezTo>
                  <a:cubicBezTo>
                    <a:pt x="9411" y="58"/>
                    <a:pt x="9398" y="45"/>
                    <a:pt x="9398" y="29"/>
                  </a:cubicBezTo>
                  <a:close/>
                  <a:moveTo>
                    <a:pt x="9224" y="29"/>
                  </a:moveTo>
                  <a:cubicBezTo>
                    <a:pt x="9224" y="13"/>
                    <a:pt x="9237" y="0"/>
                    <a:pt x="9253" y="0"/>
                  </a:cubicBezTo>
                  <a:cubicBezTo>
                    <a:pt x="9253" y="0"/>
                    <a:pt x="9253" y="0"/>
                    <a:pt x="9253" y="0"/>
                  </a:cubicBezTo>
                  <a:cubicBezTo>
                    <a:pt x="9269" y="0"/>
                    <a:pt x="9282" y="13"/>
                    <a:pt x="9282" y="29"/>
                  </a:cubicBezTo>
                  <a:cubicBezTo>
                    <a:pt x="9282" y="29"/>
                    <a:pt x="9282" y="29"/>
                    <a:pt x="9282" y="29"/>
                  </a:cubicBezTo>
                  <a:cubicBezTo>
                    <a:pt x="9282" y="45"/>
                    <a:pt x="9269" y="58"/>
                    <a:pt x="9253" y="58"/>
                  </a:cubicBezTo>
                  <a:cubicBezTo>
                    <a:pt x="9253" y="58"/>
                    <a:pt x="9253" y="58"/>
                    <a:pt x="9253" y="58"/>
                  </a:cubicBezTo>
                  <a:cubicBezTo>
                    <a:pt x="9237" y="58"/>
                    <a:pt x="9224" y="45"/>
                    <a:pt x="9224" y="29"/>
                  </a:cubicBezTo>
                  <a:close/>
                  <a:moveTo>
                    <a:pt x="9050" y="29"/>
                  </a:moveTo>
                  <a:cubicBezTo>
                    <a:pt x="9050" y="13"/>
                    <a:pt x="9062" y="0"/>
                    <a:pt x="9079" y="0"/>
                  </a:cubicBezTo>
                  <a:cubicBezTo>
                    <a:pt x="9079" y="0"/>
                    <a:pt x="9079" y="0"/>
                    <a:pt x="9079" y="0"/>
                  </a:cubicBezTo>
                  <a:cubicBezTo>
                    <a:pt x="9095" y="0"/>
                    <a:pt x="9108" y="13"/>
                    <a:pt x="9108" y="29"/>
                  </a:cubicBezTo>
                  <a:cubicBezTo>
                    <a:pt x="9108" y="29"/>
                    <a:pt x="9108" y="29"/>
                    <a:pt x="9108" y="29"/>
                  </a:cubicBezTo>
                  <a:cubicBezTo>
                    <a:pt x="9108" y="45"/>
                    <a:pt x="9095" y="58"/>
                    <a:pt x="9079" y="58"/>
                  </a:cubicBezTo>
                  <a:cubicBezTo>
                    <a:pt x="9079" y="58"/>
                    <a:pt x="9079" y="58"/>
                    <a:pt x="9079" y="58"/>
                  </a:cubicBezTo>
                  <a:cubicBezTo>
                    <a:pt x="9062" y="58"/>
                    <a:pt x="9050" y="45"/>
                    <a:pt x="9050" y="29"/>
                  </a:cubicBezTo>
                  <a:close/>
                  <a:moveTo>
                    <a:pt x="8876" y="29"/>
                  </a:moveTo>
                  <a:cubicBezTo>
                    <a:pt x="8876" y="13"/>
                    <a:pt x="8888" y="0"/>
                    <a:pt x="8905" y="0"/>
                  </a:cubicBezTo>
                  <a:cubicBezTo>
                    <a:pt x="8905" y="0"/>
                    <a:pt x="8905" y="0"/>
                    <a:pt x="8905" y="0"/>
                  </a:cubicBezTo>
                  <a:cubicBezTo>
                    <a:pt x="8921" y="0"/>
                    <a:pt x="8934" y="13"/>
                    <a:pt x="8934" y="29"/>
                  </a:cubicBezTo>
                  <a:cubicBezTo>
                    <a:pt x="8934" y="29"/>
                    <a:pt x="8934" y="29"/>
                    <a:pt x="8934" y="29"/>
                  </a:cubicBezTo>
                  <a:cubicBezTo>
                    <a:pt x="8934" y="45"/>
                    <a:pt x="8921" y="58"/>
                    <a:pt x="8905" y="58"/>
                  </a:cubicBezTo>
                  <a:cubicBezTo>
                    <a:pt x="8905" y="58"/>
                    <a:pt x="8905" y="58"/>
                    <a:pt x="8905" y="58"/>
                  </a:cubicBezTo>
                  <a:cubicBezTo>
                    <a:pt x="8888" y="58"/>
                    <a:pt x="8876" y="45"/>
                    <a:pt x="8876" y="29"/>
                  </a:cubicBezTo>
                  <a:close/>
                  <a:moveTo>
                    <a:pt x="13052" y="29"/>
                  </a:moveTo>
                  <a:cubicBezTo>
                    <a:pt x="13052" y="13"/>
                    <a:pt x="13066" y="0"/>
                    <a:pt x="13082" y="0"/>
                  </a:cubicBezTo>
                  <a:cubicBezTo>
                    <a:pt x="13082" y="0"/>
                    <a:pt x="13082" y="0"/>
                    <a:pt x="13082" y="0"/>
                  </a:cubicBezTo>
                  <a:cubicBezTo>
                    <a:pt x="13098" y="0"/>
                    <a:pt x="13111" y="13"/>
                    <a:pt x="13111" y="29"/>
                  </a:cubicBezTo>
                  <a:cubicBezTo>
                    <a:pt x="13111" y="29"/>
                    <a:pt x="13111" y="29"/>
                    <a:pt x="13111" y="29"/>
                  </a:cubicBezTo>
                  <a:cubicBezTo>
                    <a:pt x="13111" y="45"/>
                    <a:pt x="13098" y="58"/>
                    <a:pt x="13082" y="58"/>
                  </a:cubicBezTo>
                  <a:cubicBezTo>
                    <a:pt x="13082" y="58"/>
                    <a:pt x="13082" y="58"/>
                    <a:pt x="13082" y="58"/>
                  </a:cubicBezTo>
                  <a:cubicBezTo>
                    <a:pt x="13066" y="58"/>
                    <a:pt x="13052" y="45"/>
                    <a:pt x="13052" y="29"/>
                  </a:cubicBezTo>
                  <a:close/>
                  <a:moveTo>
                    <a:pt x="12878" y="29"/>
                  </a:moveTo>
                  <a:cubicBezTo>
                    <a:pt x="12878" y="13"/>
                    <a:pt x="12892" y="0"/>
                    <a:pt x="12908" y="0"/>
                  </a:cubicBezTo>
                  <a:cubicBezTo>
                    <a:pt x="12908" y="0"/>
                    <a:pt x="12908" y="0"/>
                    <a:pt x="12908" y="0"/>
                  </a:cubicBezTo>
                  <a:cubicBezTo>
                    <a:pt x="12924" y="0"/>
                    <a:pt x="12937" y="13"/>
                    <a:pt x="12937" y="29"/>
                  </a:cubicBezTo>
                  <a:cubicBezTo>
                    <a:pt x="12937" y="29"/>
                    <a:pt x="12937" y="29"/>
                    <a:pt x="12937" y="29"/>
                  </a:cubicBezTo>
                  <a:cubicBezTo>
                    <a:pt x="12937" y="45"/>
                    <a:pt x="12924" y="58"/>
                    <a:pt x="12908" y="58"/>
                  </a:cubicBezTo>
                  <a:cubicBezTo>
                    <a:pt x="12908" y="58"/>
                    <a:pt x="12908" y="58"/>
                    <a:pt x="12908" y="58"/>
                  </a:cubicBezTo>
                  <a:cubicBezTo>
                    <a:pt x="12892" y="58"/>
                    <a:pt x="12878" y="45"/>
                    <a:pt x="12878" y="29"/>
                  </a:cubicBezTo>
                  <a:close/>
                  <a:moveTo>
                    <a:pt x="12704" y="29"/>
                  </a:moveTo>
                  <a:cubicBezTo>
                    <a:pt x="12704" y="13"/>
                    <a:pt x="12717" y="0"/>
                    <a:pt x="12734" y="0"/>
                  </a:cubicBezTo>
                  <a:cubicBezTo>
                    <a:pt x="12734" y="0"/>
                    <a:pt x="12734" y="0"/>
                    <a:pt x="12734" y="0"/>
                  </a:cubicBezTo>
                  <a:cubicBezTo>
                    <a:pt x="12750" y="0"/>
                    <a:pt x="12762" y="13"/>
                    <a:pt x="12762" y="29"/>
                  </a:cubicBezTo>
                  <a:cubicBezTo>
                    <a:pt x="12762" y="29"/>
                    <a:pt x="12762" y="29"/>
                    <a:pt x="12762" y="29"/>
                  </a:cubicBezTo>
                  <a:cubicBezTo>
                    <a:pt x="12762" y="45"/>
                    <a:pt x="12750" y="58"/>
                    <a:pt x="12734" y="58"/>
                  </a:cubicBezTo>
                  <a:cubicBezTo>
                    <a:pt x="12734" y="58"/>
                    <a:pt x="12734" y="58"/>
                    <a:pt x="12734" y="58"/>
                  </a:cubicBezTo>
                  <a:cubicBezTo>
                    <a:pt x="12717" y="58"/>
                    <a:pt x="12704" y="45"/>
                    <a:pt x="12704" y="29"/>
                  </a:cubicBezTo>
                  <a:close/>
                  <a:moveTo>
                    <a:pt x="12530" y="29"/>
                  </a:moveTo>
                  <a:cubicBezTo>
                    <a:pt x="12530" y="13"/>
                    <a:pt x="12544" y="0"/>
                    <a:pt x="12560" y="0"/>
                  </a:cubicBezTo>
                  <a:cubicBezTo>
                    <a:pt x="12560" y="0"/>
                    <a:pt x="12560" y="0"/>
                    <a:pt x="12560" y="0"/>
                  </a:cubicBezTo>
                  <a:cubicBezTo>
                    <a:pt x="12576" y="0"/>
                    <a:pt x="12588" y="13"/>
                    <a:pt x="12588" y="29"/>
                  </a:cubicBezTo>
                  <a:cubicBezTo>
                    <a:pt x="12588" y="29"/>
                    <a:pt x="12588" y="29"/>
                    <a:pt x="12588" y="29"/>
                  </a:cubicBezTo>
                  <a:cubicBezTo>
                    <a:pt x="12588" y="45"/>
                    <a:pt x="12576" y="58"/>
                    <a:pt x="12560" y="58"/>
                  </a:cubicBezTo>
                  <a:cubicBezTo>
                    <a:pt x="12560" y="58"/>
                    <a:pt x="12560" y="58"/>
                    <a:pt x="12560" y="58"/>
                  </a:cubicBezTo>
                  <a:cubicBezTo>
                    <a:pt x="12544" y="58"/>
                    <a:pt x="12530" y="45"/>
                    <a:pt x="12530" y="29"/>
                  </a:cubicBezTo>
                  <a:close/>
                  <a:moveTo>
                    <a:pt x="12356" y="29"/>
                  </a:moveTo>
                  <a:cubicBezTo>
                    <a:pt x="12356" y="13"/>
                    <a:pt x="12369" y="0"/>
                    <a:pt x="12386" y="0"/>
                  </a:cubicBezTo>
                  <a:cubicBezTo>
                    <a:pt x="12386" y="0"/>
                    <a:pt x="12386" y="0"/>
                    <a:pt x="12386" y="0"/>
                  </a:cubicBezTo>
                  <a:cubicBezTo>
                    <a:pt x="12402" y="0"/>
                    <a:pt x="12414" y="13"/>
                    <a:pt x="12414" y="29"/>
                  </a:cubicBezTo>
                  <a:cubicBezTo>
                    <a:pt x="12414" y="29"/>
                    <a:pt x="12414" y="29"/>
                    <a:pt x="12414" y="29"/>
                  </a:cubicBezTo>
                  <a:cubicBezTo>
                    <a:pt x="12414" y="45"/>
                    <a:pt x="12402" y="58"/>
                    <a:pt x="12386" y="58"/>
                  </a:cubicBezTo>
                  <a:cubicBezTo>
                    <a:pt x="12386" y="58"/>
                    <a:pt x="12386" y="58"/>
                    <a:pt x="12386" y="58"/>
                  </a:cubicBezTo>
                  <a:cubicBezTo>
                    <a:pt x="12369" y="58"/>
                    <a:pt x="12356" y="45"/>
                    <a:pt x="12356" y="29"/>
                  </a:cubicBezTo>
                  <a:close/>
                  <a:moveTo>
                    <a:pt x="12182" y="29"/>
                  </a:moveTo>
                  <a:cubicBezTo>
                    <a:pt x="12182" y="13"/>
                    <a:pt x="12195" y="0"/>
                    <a:pt x="12211" y="0"/>
                  </a:cubicBezTo>
                  <a:cubicBezTo>
                    <a:pt x="12211" y="0"/>
                    <a:pt x="12211" y="0"/>
                    <a:pt x="12211" y="0"/>
                  </a:cubicBezTo>
                  <a:cubicBezTo>
                    <a:pt x="12228" y="0"/>
                    <a:pt x="12240" y="13"/>
                    <a:pt x="12240" y="29"/>
                  </a:cubicBezTo>
                  <a:cubicBezTo>
                    <a:pt x="12240" y="29"/>
                    <a:pt x="12240" y="29"/>
                    <a:pt x="12240" y="29"/>
                  </a:cubicBezTo>
                  <a:cubicBezTo>
                    <a:pt x="12240" y="45"/>
                    <a:pt x="12228" y="58"/>
                    <a:pt x="12212" y="58"/>
                  </a:cubicBezTo>
                  <a:cubicBezTo>
                    <a:pt x="12212" y="58"/>
                    <a:pt x="12212" y="58"/>
                    <a:pt x="12212" y="58"/>
                  </a:cubicBezTo>
                  <a:cubicBezTo>
                    <a:pt x="12195" y="58"/>
                    <a:pt x="12182" y="45"/>
                    <a:pt x="12182" y="29"/>
                  </a:cubicBezTo>
                  <a:close/>
                  <a:moveTo>
                    <a:pt x="12008" y="29"/>
                  </a:moveTo>
                  <a:cubicBezTo>
                    <a:pt x="12008" y="13"/>
                    <a:pt x="12021" y="0"/>
                    <a:pt x="12037" y="0"/>
                  </a:cubicBezTo>
                  <a:cubicBezTo>
                    <a:pt x="12037" y="0"/>
                    <a:pt x="12037" y="0"/>
                    <a:pt x="12037" y="0"/>
                  </a:cubicBezTo>
                  <a:cubicBezTo>
                    <a:pt x="12054" y="0"/>
                    <a:pt x="12066" y="13"/>
                    <a:pt x="12066" y="29"/>
                  </a:cubicBezTo>
                  <a:cubicBezTo>
                    <a:pt x="12066" y="29"/>
                    <a:pt x="12066" y="29"/>
                    <a:pt x="12066" y="29"/>
                  </a:cubicBezTo>
                  <a:cubicBezTo>
                    <a:pt x="12066" y="45"/>
                    <a:pt x="12054" y="58"/>
                    <a:pt x="12037" y="58"/>
                  </a:cubicBezTo>
                  <a:cubicBezTo>
                    <a:pt x="12037" y="58"/>
                    <a:pt x="12037" y="58"/>
                    <a:pt x="12037" y="58"/>
                  </a:cubicBezTo>
                  <a:cubicBezTo>
                    <a:pt x="12021" y="58"/>
                    <a:pt x="12008" y="45"/>
                    <a:pt x="12008" y="29"/>
                  </a:cubicBezTo>
                  <a:close/>
                  <a:moveTo>
                    <a:pt x="11834" y="29"/>
                  </a:moveTo>
                  <a:cubicBezTo>
                    <a:pt x="11834" y="13"/>
                    <a:pt x="11847" y="0"/>
                    <a:pt x="11863" y="0"/>
                  </a:cubicBezTo>
                  <a:cubicBezTo>
                    <a:pt x="11863" y="0"/>
                    <a:pt x="11863" y="0"/>
                    <a:pt x="11863" y="0"/>
                  </a:cubicBezTo>
                  <a:cubicBezTo>
                    <a:pt x="11879" y="0"/>
                    <a:pt x="11892" y="13"/>
                    <a:pt x="11892" y="29"/>
                  </a:cubicBezTo>
                  <a:cubicBezTo>
                    <a:pt x="11892" y="29"/>
                    <a:pt x="11892" y="29"/>
                    <a:pt x="11892" y="29"/>
                  </a:cubicBezTo>
                  <a:cubicBezTo>
                    <a:pt x="11892" y="45"/>
                    <a:pt x="11879" y="58"/>
                    <a:pt x="11863" y="58"/>
                  </a:cubicBezTo>
                  <a:cubicBezTo>
                    <a:pt x="11863" y="58"/>
                    <a:pt x="11863" y="58"/>
                    <a:pt x="11863" y="58"/>
                  </a:cubicBezTo>
                  <a:cubicBezTo>
                    <a:pt x="11847" y="58"/>
                    <a:pt x="11834" y="45"/>
                    <a:pt x="11834" y="29"/>
                  </a:cubicBezTo>
                  <a:close/>
                  <a:moveTo>
                    <a:pt x="11660" y="29"/>
                  </a:moveTo>
                  <a:cubicBezTo>
                    <a:pt x="11660" y="13"/>
                    <a:pt x="11673" y="0"/>
                    <a:pt x="11689" y="0"/>
                  </a:cubicBezTo>
                  <a:cubicBezTo>
                    <a:pt x="11689" y="0"/>
                    <a:pt x="11689" y="0"/>
                    <a:pt x="11689" y="0"/>
                  </a:cubicBezTo>
                  <a:cubicBezTo>
                    <a:pt x="11705" y="0"/>
                    <a:pt x="11718" y="13"/>
                    <a:pt x="11718" y="29"/>
                  </a:cubicBezTo>
                  <a:cubicBezTo>
                    <a:pt x="11718" y="29"/>
                    <a:pt x="11718" y="29"/>
                    <a:pt x="11718" y="29"/>
                  </a:cubicBezTo>
                  <a:cubicBezTo>
                    <a:pt x="11718" y="45"/>
                    <a:pt x="11705" y="58"/>
                    <a:pt x="11689" y="58"/>
                  </a:cubicBezTo>
                  <a:cubicBezTo>
                    <a:pt x="11689" y="58"/>
                    <a:pt x="11689" y="58"/>
                    <a:pt x="11689" y="58"/>
                  </a:cubicBezTo>
                  <a:cubicBezTo>
                    <a:pt x="11673" y="58"/>
                    <a:pt x="11660" y="45"/>
                    <a:pt x="11660" y="29"/>
                  </a:cubicBezTo>
                  <a:close/>
                  <a:moveTo>
                    <a:pt x="11486" y="29"/>
                  </a:moveTo>
                  <a:cubicBezTo>
                    <a:pt x="11486" y="13"/>
                    <a:pt x="11499" y="0"/>
                    <a:pt x="11515" y="0"/>
                  </a:cubicBezTo>
                  <a:cubicBezTo>
                    <a:pt x="11515" y="0"/>
                    <a:pt x="11515" y="0"/>
                    <a:pt x="11515" y="0"/>
                  </a:cubicBezTo>
                  <a:cubicBezTo>
                    <a:pt x="11531" y="0"/>
                    <a:pt x="11544" y="13"/>
                    <a:pt x="11544" y="29"/>
                  </a:cubicBezTo>
                  <a:cubicBezTo>
                    <a:pt x="11544" y="29"/>
                    <a:pt x="11544" y="29"/>
                    <a:pt x="11544" y="29"/>
                  </a:cubicBezTo>
                  <a:cubicBezTo>
                    <a:pt x="11544" y="45"/>
                    <a:pt x="11531" y="58"/>
                    <a:pt x="11515" y="58"/>
                  </a:cubicBezTo>
                  <a:cubicBezTo>
                    <a:pt x="11515" y="58"/>
                    <a:pt x="11515" y="58"/>
                    <a:pt x="11515" y="58"/>
                  </a:cubicBezTo>
                  <a:cubicBezTo>
                    <a:pt x="11499" y="58"/>
                    <a:pt x="11486" y="45"/>
                    <a:pt x="11486" y="29"/>
                  </a:cubicBezTo>
                  <a:close/>
                  <a:moveTo>
                    <a:pt x="11312" y="29"/>
                  </a:moveTo>
                  <a:cubicBezTo>
                    <a:pt x="11312" y="13"/>
                    <a:pt x="11325" y="0"/>
                    <a:pt x="11341" y="0"/>
                  </a:cubicBezTo>
                  <a:cubicBezTo>
                    <a:pt x="11341" y="0"/>
                    <a:pt x="11341" y="0"/>
                    <a:pt x="11341" y="0"/>
                  </a:cubicBezTo>
                  <a:cubicBezTo>
                    <a:pt x="11357" y="0"/>
                    <a:pt x="11370" y="13"/>
                    <a:pt x="11370" y="29"/>
                  </a:cubicBezTo>
                  <a:cubicBezTo>
                    <a:pt x="11370" y="29"/>
                    <a:pt x="11370" y="29"/>
                    <a:pt x="11370" y="29"/>
                  </a:cubicBezTo>
                  <a:cubicBezTo>
                    <a:pt x="11370" y="45"/>
                    <a:pt x="11357" y="58"/>
                    <a:pt x="11341" y="58"/>
                  </a:cubicBezTo>
                  <a:cubicBezTo>
                    <a:pt x="11341" y="58"/>
                    <a:pt x="11341" y="58"/>
                    <a:pt x="11341" y="58"/>
                  </a:cubicBezTo>
                  <a:cubicBezTo>
                    <a:pt x="11325" y="58"/>
                    <a:pt x="11312" y="45"/>
                    <a:pt x="11312" y="29"/>
                  </a:cubicBezTo>
                  <a:close/>
                  <a:moveTo>
                    <a:pt x="11138" y="29"/>
                  </a:moveTo>
                  <a:cubicBezTo>
                    <a:pt x="11138" y="13"/>
                    <a:pt x="11151" y="0"/>
                    <a:pt x="11167" y="0"/>
                  </a:cubicBezTo>
                  <a:cubicBezTo>
                    <a:pt x="11167" y="0"/>
                    <a:pt x="11167" y="0"/>
                    <a:pt x="11167" y="0"/>
                  </a:cubicBezTo>
                  <a:cubicBezTo>
                    <a:pt x="11183" y="0"/>
                    <a:pt x="11196" y="13"/>
                    <a:pt x="11196" y="29"/>
                  </a:cubicBezTo>
                  <a:cubicBezTo>
                    <a:pt x="11196" y="29"/>
                    <a:pt x="11196" y="29"/>
                    <a:pt x="11196" y="29"/>
                  </a:cubicBezTo>
                  <a:cubicBezTo>
                    <a:pt x="11196" y="45"/>
                    <a:pt x="11183" y="58"/>
                    <a:pt x="11167" y="58"/>
                  </a:cubicBezTo>
                  <a:cubicBezTo>
                    <a:pt x="11167" y="58"/>
                    <a:pt x="11167" y="58"/>
                    <a:pt x="11167" y="58"/>
                  </a:cubicBezTo>
                  <a:cubicBezTo>
                    <a:pt x="11151" y="58"/>
                    <a:pt x="11138" y="45"/>
                    <a:pt x="11138" y="29"/>
                  </a:cubicBezTo>
                  <a:close/>
                  <a:moveTo>
                    <a:pt x="10964" y="29"/>
                  </a:moveTo>
                  <a:cubicBezTo>
                    <a:pt x="10964" y="13"/>
                    <a:pt x="10977" y="0"/>
                    <a:pt x="10993" y="0"/>
                  </a:cubicBezTo>
                  <a:cubicBezTo>
                    <a:pt x="10993" y="0"/>
                    <a:pt x="10993" y="0"/>
                    <a:pt x="10993" y="0"/>
                  </a:cubicBezTo>
                  <a:cubicBezTo>
                    <a:pt x="11009" y="0"/>
                    <a:pt x="11022" y="13"/>
                    <a:pt x="11022" y="29"/>
                  </a:cubicBezTo>
                  <a:cubicBezTo>
                    <a:pt x="11022" y="29"/>
                    <a:pt x="11022" y="29"/>
                    <a:pt x="11022" y="29"/>
                  </a:cubicBezTo>
                  <a:cubicBezTo>
                    <a:pt x="11022" y="45"/>
                    <a:pt x="11009" y="58"/>
                    <a:pt x="10993" y="58"/>
                  </a:cubicBezTo>
                  <a:cubicBezTo>
                    <a:pt x="10993" y="58"/>
                    <a:pt x="10993" y="58"/>
                    <a:pt x="10993" y="58"/>
                  </a:cubicBezTo>
                  <a:cubicBezTo>
                    <a:pt x="10977" y="58"/>
                    <a:pt x="10964" y="45"/>
                    <a:pt x="10964" y="29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173768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arian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90945" y="616128"/>
            <a:ext cx="5179833" cy="972000"/>
          </a:xfrm>
        </p:spPr>
        <p:txBody>
          <a:bodyPr anchor="b" anchorCtr="0">
            <a:noAutofit/>
          </a:bodyPr>
          <a:lstStyle>
            <a:lvl1pPr algn="l">
              <a:lnSpc>
                <a:spcPts val="3827"/>
              </a:lnSpc>
              <a:defRPr sz="35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90946" y="1582690"/>
            <a:ext cx="5179833" cy="972000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ts val="3827"/>
              </a:lnSpc>
              <a:buNone/>
              <a:defRPr sz="3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 hasCustomPrompt="1"/>
          </p:nvPr>
        </p:nvSpPr>
        <p:spPr>
          <a:xfrm>
            <a:off x="6590946" y="2694604"/>
            <a:ext cx="3240000" cy="1296000"/>
          </a:xfrm>
        </p:spPr>
        <p:txBody>
          <a:bodyPr>
            <a:normAutofit/>
          </a:bodyPr>
          <a:lstStyle>
            <a:lvl1pPr>
              <a:lnSpc>
                <a:spcPts val="2551"/>
              </a:lnSpc>
              <a:defRPr sz="1400" b="0">
                <a:solidFill>
                  <a:schemeClr val="tx2"/>
                </a:solidFill>
              </a:defRPr>
            </a:lvl1pPr>
            <a:lvl2pPr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tx2"/>
                </a:solidFill>
              </a:defRPr>
            </a:lvl3pPr>
            <a:lvl4pPr>
              <a:defRPr b="0">
                <a:solidFill>
                  <a:schemeClr val="tx2"/>
                </a:solidFill>
              </a:defRPr>
            </a:lvl4pPr>
            <a:lvl5pPr>
              <a:defRPr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Auteur</a:t>
            </a:r>
          </a:p>
          <a:p>
            <a:pPr lvl="0"/>
            <a:r>
              <a:rPr lang="nl-NL" dirty="0"/>
              <a:t>00 maand 0000</a:t>
            </a:r>
          </a:p>
        </p:txBody>
      </p:sp>
      <p:grpSp>
        <p:nvGrpSpPr>
          <p:cNvPr id="16" name="Group 4"/>
          <p:cNvGrpSpPr>
            <a:grpSpLocks noChangeAspect="1"/>
          </p:cNvGrpSpPr>
          <p:nvPr userDrawn="1"/>
        </p:nvGrpSpPr>
        <p:grpSpPr bwMode="gray">
          <a:xfrm>
            <a:off x="431800" y="331788"/>
            <a:ext cx="11339513" cy="49212"/>
            <a:chOff x="272" y="209"/>
            <a:chExt cx="7143" cy="31"/>
          </a:xfrm>
        </p:grpSpPr>
        <p:sp>
          <p:nvSpPr>
            <p:cNvPr id="17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272" y="209"/>
              <a:ext cx="7143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5"/>
            <p:cNvSpPr>
              <a:spLocks/>
            </p:cNvSpPr>
            <p:nvPr userDrawn="1"/>
          </p:nvSpPr>
          <p:spPr bwMode="gray">
            <a:xfrm>
              <a:off x="272" y="209"/>
              <a:ext cx="31" cy="32"/>
            </a:xfrm>
            <a:custGeom>
              <a:avLst/>
              <a:gdLst>
                <a:gd name="T0" fmla="*/ 28 w 58"/>
                <a:gd name="T1" fmla="*/ 58 h 58"/>
                <a:gd name="T2" fmla="*/ 18 w 58"/>
                <a:gd name="T3" fmla="*/ 56 h 58"/>
                <a:gd name="T4" fmla="*/ 8 w 58"/>
                <a:gd name="T5" fmla="*/ 50 h 58"/>
                <a:gd name="T6" fmla="*/ 2 w 58"/>
                <a:gd name="T7" fmla="*/ 40 h 58"/>
                <a:gd name="T8" fmla="*/ 0 w 58"/>
                <a:gd name="T9" fmla="*/ 29 h 58"/>
                <a:gd name="T10" fmla="*/ 8 w 58"/>
                <a:gd name="T11" fmla="*/ 9 h 58"/>
                <a:gd name="T12" fmla="*/ 18 w 58"/>
                <a:gd name="T13" fmla="*/ 2 h 58"/>
                <a:gd name="T14" fmla="*/ 40 w 58"/>
                <a:gd name="T15" fmla="*/ 2 h 58"/>
                <a:gd name="T16" fmla="*/ 49 w 58"/>
                <a:gd name="T17" fmla="*/ 9 h 58"/>
                <a:gd name="T18" fmla="*/ 58 w 58"/>
                <a:gd name="T19" fmla="*/ 29 h 58"/>
                <a:gd name="T20" fmla="*/ 56 w 58"/>
                <a:gd name="T21" fmla="*/ 40 h 58"/>
                <a:gd name="T22" fmla="*/ 49 w 58"/>
                <a:gd name="T23" fmla="*/ 50 h 58"/>
                <a:gd name="T24" fmla="*/ 40 w 58"/>
                <a:gd name="T25" fmla="*/ 56 h 58"/>
                <a:gd name="T26" fmla="*/ 28 w 58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28" y="58"/>
                  </a:moveTo>
                  <a:cubicBezTo>
                    <a:pt x="25" y="58"/>
                    <a:pt x="21" y="58"/>
                    <a:pt x="18" y="56"/>
                  </a:cubicBezTo>
                  <a:cubicBezTo>
                    <a:pt x="14" y="55"/>
                    <a:pt x="11" y="52"/>
                    <a:pt x="8" y="50"/>
                  </a:cubicBezTo>
                  <a:cubicBezTo>
                    <a:pt x="5" y="47"/>
                    <a:pt x="3" y="44"/>
                    <a:pt x="2" y="40"/>
                  </a:cubicBezTo>
                  <a:cubicBezTo>
                    <a:pt x="0" y="37"/>
                    <a:pt x="0" y="33"/>
                    <a:pt x="0" y="29"/>
                  </a:cubicBezTo>
                  <a:cubicBezTo>
                    <a:pt x="0" y="22"/>
                    <a:pt x="2" y="14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4" y="0"/>
                    <a:pt x="33" y="0"/>
                    <a:pt x="40" y="2"/>
                  </a:cubicBezTo>
                  <a:cubicBezTo>
                    <a:pt x="43" y="4"/>
                    <a:pt x="46" y="6"/>
                    <a:pt x="49" y="9"/>
                  </a:cubicBezTo>
                  <a:cubicBezTo>
                    <a:pt x="54" y="14"/>
                    <a:pt x="58" y="22"/>
                    <a:pt x="58" y="29"/>
                  </a:cubicBezTo>
                  <a:cubicBezTo>
                    <a:pt x="58" y="33"/>
                    <a:pt x="57" y="37"/>
                    <a:pt x="56" y="40"/>
                  </a:cubicBezTo>
                  <a:cubicBezTo>
                    <a:pt x="54" y="44"/>
                    <a:pt x="52" y="47"/>
                    <a:pt x="49" y="50"/>
                  </a:cubicBezTo>
                  <a:cubicBezTo>
                    <a:pt x="46" y="52"/>
                    <a:pt x="43" y="55"/>
                    <a:pt x="40" y="56"/>
                  </a:cubicBezTo>
                  <a:cubicBezTo>
                    <a:pt x="36" y="58"/>
                    <a:pt x="32" y="58"/>
                    <a:pt x="28" y="58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6"/>
            <p:cNvSpPr>
              <a:spLocks noEditPoints="1"/>
            </p:cNvSpPr>
            <p:nvPr userDrawn="1"/>
          </p:nvSpPr>
          <p:spPr bwMode="gray">
            <a:xfrm>
              <a:off x="365" y="209"/>
              <a:ext cx="7050" cy="32"/>
            </a:xfrm>
            <a:custGeom>
              <a:avLst/>
              <a:gdLst>
                <a:gd name="T0" fmla="*/ 1421 w 13111"/>
                <a:gd name="T1" fmla="*/ 0 h 58"/>
                <a:gd name="T2" fmla="*/ 1276 w 13111"/>
                <a:gd name="T3" fmla="*/ 29 h 58"/>
                <a:gd name="T4" fmla="*/ 1073 w 13111"/>
                <a:gd name="T5" fmla="*/ 58 h 58"/>
                <a:gd name="T6" fmla="*/ 870 w 13111"/>
                <a:gd name="T7" fmla="*/ 29 h 58"/>
                <a:gd name="T8" fmla="*/ 551 w 13111"/>
                <a:gd name="T9" fmla="*/ 0 h 58"/>
                <a:gd name="T10" fmla="*/ 406 w 13111"/>
                <a:gd name="T11" fmla="*/ 29 h 58"/>
                <a:gd name="T12" fmla="*/ 203 w 13111"/>
                <a:gd name="T13" fmla="*/ 58 h 58"/>
                <a:gd name="T14" fmla="*/ 0 w 13111"/>
                <a:gd name="T15" fmla="*/ 29 h 58"/>
                <a:gd name="T16" fmla="*/ 3684 w 13111"/>
                <a:gd name="T17" fmla="*/ 0 h 58"/>
                <a:gd name="T18" fmla="*/ 3538 w 13111"/>
                <a:gd name="T19" fmla="*/ 29 h 58"/>
                <a:gd name="T20" fmla="*/ 3336 w 13111"/>
                <a:gd name="T21" fmla="*/ 58 h 58"/>
                <a:gd name="T22" fmla="*/ 3132 w 13111"/>
                <a:gd name="T23" fmla="*/ 29 h 58"/>
                <a:gd name="T24" fmla="*/ 2813 w 13111"/>
                <a:gd name="T25" fmla="*/ 0 h 58"/>
                <a:gd name="T26" fmla="*/ 2668 w 13111"/>
                <a:gd name="T27" fmla="*/ 29 h 58"/>
                <a:gd name="T28" fmla="*/ 2465 w 13111"/>
                <a:gd name="T29" fmla="*/ 58 h 58"/>
                <a:gd name="T30" fmla="*/ 2262 w 13111"/>
                <a:gd name="T31" fmla="*/ 29 h 58"/>
                <a:gd name="T32" fmla="*/ 1943 w 13111"/>
                <a:gd name="T33" fmla="*/ 0 h 58"/>
                <a:gd name="T34" fmla="*/ 1798 w 13111"/>
                <a:gd name="T35" fmla="*/ 29 h 58"/>
                <a:gd name="T36" fmla="*/ 6468 w 13111"/>
                <a:gd name="T37" fmla="*/ 58 h 58"/>
                <a:gd name="T38" fmla="*/ 6265 w 13111"/>
                <a:gd name="T39" fmla="*/ 29 h 58"/>
                <a:gd name="T40" fmla="*/ 5946 w 13111"/>
                <a:gd name="T41" fmla="*/ 0 h 58"/>
                <a:gd name="T42" fmla="*/ 5801 w 13111"/>
                <a:gd name="T43" fmla="*/ 29 h 58"/>
                <a:gd name="T44" fmla="*/ 5598 w 13111"/>
                <a:gd name="T45" fmla="*/ 58 h 58"/>
                <a:gd name="T46" fmla="*/ 5395 w 13111"/>
                <a:gd name="T47" fmla="*/ 29 h 58"/>
                <a:gd name="T48" fmla="*/ 5076 w 13111"/>
                <a:gd name="T49" fmla="*/ 0 h 58"/>
                <a:gd name="T50" fmla="*/ 4931 w 13111"/>
                <a:gd name="T51" fmla="*/ 29 h 58"/>
                <a:gd name="T52" fmla="*/ 4728 w 13111"/>
                <a:gd name="T53" fmla="*/ 58 h 58"/>
                <a:gd name="T54" fmla="*/ 4524 w 13111"/>
                <a:gd name="T55" fmla="*/ 29 h 58"/>
                <a:gd name="T56" fmla="*/ 4206 w 13111"/>
                <a:gd name="T57" fmla="*/ 0 h 58"/>
                <a:gd name="T58" fmla="*/ 4060 w 13111"/>
                <a:gd name="T59" fmla="*/ 29 h 58"/>
                <a:gd name="T60" fmla="*/ 8731 w 13111"/>
                <a:gd name="T61" fmla="*/ 58 h 58"/>
                <a:gd name="T62" fmla="*/ 8528 w 13111"/>
                <a:gd name="T63" fmla="*/ 29 h 58"/>
                <a:gd name="T64" fmla="*/ 8208 w 13111"/>
                <a:gd name="T65" fmla="*/ 0 h 58"/>
                <a:gd name="T66" fmla="*/ 8064 w 13111"/>
                <a:gd name="T67" fmla="*/ 29 h 58"/>
                <a:gd name="T68" fmla="*/ 7860 w 13111"/>
                <a:gd name="T69" fmla="*/ 58 h 58"/>
                <a:gd name="T70" fmla="*/ 7657 w 13111"/>
                <a:gd name="T71" fmla="*/ 29 h 58"/>
                <a:gd name="T72" fmla="*/ 7338 w 13111"/>
                <a:gd name="T73" fmla="*/ 0 h 58"/>
                <a:gd name="T74" fmla="*/ 7193 w 13111"/>
                <a:gd name="T75" fmla="*/ 29 h 58"/>
                <a:gd name="T76" fmla="*/ 6990 w 13111"/>
                <a:gd name="T77" fmla="*/ 58 h 58"/>
                <a:gd name="T78" fmla="*/ 6787 w 13111"/>
                <a:gd name="T79" fmla="*/ 29 h 58"/>
                <a:gd name="T80" fmla="*/ 10819 w 13111"/>
                <a:gd name="T81" fmla="*/ 0 h 58"/>
                <a:gd name="T82" fmla="*/ 10674 w 13111"/>
                <a:gd name="T83" fmla="*/ 29 h 58"/>
                <a:gd name="T84" fmla="*/ 10471 w 13111"/>
                <a:gd name="T85" fmla="*/ 58 h 58"/>
                <a:gd name="T86" fmla="*/ 10268 w 13111"/>
                <a:gd name="T87" fmla="*/ 29 h 58"/>
                <a:gd name="T88" fmla="*/ 9949 w 13111"/>
                <a:gd name="T89" fmla="*/ 0 h 58"/>
                <a:gd name="T90" fmla="*/ 9804 w 13111"/>
                <a:gd name="T91" fmla="*/ 29 h 58"/>
                <a:gd name="T92" fmla="*/ 9601 w 13111"/>
                <a:gd name="T93" fmla="*/ 58 h 58"/>
                <a:gd name="T94" fmla="*/ 9398 w 13111"/>
                <a:gd name="T95" fmla="*/ 29 h 58"/>
                <a:gd name="T96" fmla="*/ 9079 w 13111"/>
                <a:gd name="T97" fmla="*/ 0 h 58"/>
                <a:gd name="T98" fmla="*/ 8934 w 13111"/>
                <a:gd name="T99" fmla="*/ 29 h 58"/>
                <a:gd name="T100" fmla="*/ 13082 w 13111"/>
                <a:gd name="T101" fmla="*/ 58 h 58"/>
                <a:gd name="T102" fmla="*/ 12878 w 13111"/>
                <a:gd name="T103" fmla="*/ 29 h 58"/>
                <a:gd name="T104" fmla="*/ 12560 w 13111"/>
                <a:gd name="T105" fmla="*/ 0 h 58"/>
                <a:gd name="T106" fmla="*/ 12414 w 13111"/>
                <a:gd name="T107" fmla="*/ 29 h 58"/>
                <a:gd name="T108" fmla="*/ 12212 w 13111"/>
                <a:gd name="T109" fmla="*/ 58 h 58"/>
                <a:gd name="T110" fmla="*/ 12008 w 13111"/>
                <a:gd name="T111" fmla="*/ 29 h 58"/>
                <a:gd name="T112" fmla="*/ 11689 w 13111"/>
                <a:gd name="T113" fmla="*/ 0 h 58"/>
                <a:gd name="T114" fmla="*/ 11544 w 13111"/>
                <a:gd name="T115" fmla="*/ 29 h 58"/>
                <a:gd name="T116" fmla="*/ 11341 w 13111"/>
                <a:gd name="T117" fmla="*/ 58 h 58"/>
                <a:gd name="T118" fmla="*/ 11138 w 13111"/>
                <a:gd name="T11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11" h="58">
                  <a:moveTo>
                    <a:pt x="1566" y="29"/>
                  </a:moveTo>
                  <a:cubicBezTo>
                    <a:pt x="1566" y="13"/>
                    <a:pt x="1579" y="0"/>
                    <a:pt x="1595" y="0"/>
                  </a:cubicBezTo>
                  <a:cubicBezTo>
                    <a:pt x="1595" y="0"/>
                    <a:pt x="1595" y="0"/>
                    <a:pt x="1595" y="0"/>
                  </a:cubicBezTo>
                  <a:cubicBezTo>
                    <a:pt x="1611" y="0"/>
                    <a:pt x="1624" y="13"/>
                    <a:pt x="1624" y="29"/>
                  </a:cubicBezTo>
                  <a:cubicBezTo>
                    <a:pt x="1624" y="29"/>
                    <a:pt x="1624" y="29"/>
                    <a:pt x="1624" y="29"/>
                  </a:cubicBezTo>
                  <a:cubicBezTo>
                    <a:pt x="1624" y="45"/>
                    <a:pt x="1611" y="58"/>
                    <a:pt x="1595" y="58"/>
                  </a:cubicBezTo>
                  <a:cubicBezTo>
                    <a:pt x="1595" y="58"/>
                    <a:pt x="1595" y="58"/>
                    <a:pt x="1595" y="58"/>
                  </a:cubicBezTo>
                  <a:cubicBezTo>
                    <a:pt x="1579" y="58"/>
                    <a:pt x="1566" y="45"/>
                    <a:pt x="1566" y="29"/>
                  </a:cubicBezTo>
                  <a:close/>
                  <a:moveTo>
                    <a:pt x="1392" y="29"/>
                  </a:moveTo>
                  <a:cubicBezTo>
                    <a:pt x="1392" y="13"/>
                    <a:pt x="1405" y="0"/>
                    <a:pt x="1421" y="0"/>
                  </a:cubicBezTo>
                  <a:cubicBezTo>
                    <a:pt x="1421" y="0"/>
                    <a:pt x="1421" y="0"/>
                    <a:pt x="1421" y="0"/>
                  </a:cubicBezTo>
                  <a:cubicBezTo>
                    <a:pt x="1437" y="0"/>
                    <a:pt x="1450" y="13"/>
                    <a:pt x="1450" y="29"/>
                  </a:cubicBezTo>
                  <a:cubicBezTo>
                    <a:pt x="1450" y="29"/>
                    <a:pt x="1450" y="29"/>
                    <a:pt x="1450" y="29"/>
                  </a:cubicBezTo>
                  <a:cubicBezTo>
                    <a:pt x="1450" y="45"/>
                    <a:pt x="1437" y="58"/>
                    <a:pt x="1421" y="58"/>
                  </a:cubicBezTo>
                  <a:cubicBezTo>
                    <a:pt x="1421" y="58"/>
                    <a:pt x="1421" y="58"/>
                    <a:pt x="1421" y="58"/>
                  </a:cubicBezTo>
                  <a:cubicBezTo>
                    <a:pt x="1405" y="58"/>
                    <a:pt x="1392" y="45"/>
                    <a:pt x="1392" y="29"/>
                  </a:cubicBezTo>
                  <a:close/>
                  <a:moveTo>
                    <a:pt x="1218" y="29"/>
                  </a:moveTo>
                  <a:cubicBezTo>
                    <a:pt x="1218" y="13"/>
                    <a:pt x="1231" y="0"/>
                    <a:pt x="1247" y="0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1263" y="0"/>
                    <a:pt x="1276" y="13"/>
                    <a:pt x="1276" y="29"/>
                  </a:cubicBezTo>
                  <a:cubicBezTo>
                    <a:pt x="1276" y="29"/>
                    <a:pt x="1276" y="29"/>
                    <a:pt x="1276" y="29"/>
                  </a:cubicBezTo>
                  <a:cubicBezTo>
                    <a:pt x="1276" y="45"/>
                    <a:pt x="1263" y="58"/>
                    <a:pt x="1247" y="58"/>
                  </a:cubicBezTo>
                  <a:cubicBezTo>
                    <a:pt x="1247" y="58"/>
                    <a:pt x="1247" y="58"/>
                    <a:pt x="1247" y="58"/>
                  </a:cubicBezTo>
                  <a:cubicBezTo>
                    <a:pt x="1231" y="58"/>
                    <a:pt x="1218" y="45"/>
                    <a:pt x="1218" y="29"/>
                  </a:cubicBezTo>
                  <a:close/>
                  <a:moveTo>
                    <a:pt x="1044" y="29"/>
                  </a:moveTo>
                  <a:cubicBezTo>
                    <a:pt x="1044" y="13"/>
                    <a:pt x="1057" y="0"/>
                    <a:pt x="1073" y="0"/>
                  </a:cubicBezTo>
                  <a:cubicBezTo>
                    <a:pt x="1073" y="0"/>
                    <a:pt x="1073" y="0"/>
                    <a:pt x="1073" y="0"/>
                  </a:cubicBezTo>
                  <a:cubicBezTo>
                    <a:pt x="1089" y="0"/>
                    <a:pt x="1102" y="13"/>
                    <a:pt x="1102" y="29"/>
                  </a:cubicBezTo>
                  <a:cubicBezTo>
                    <a:pt x="1102" y="29"/>
                    <a:pt x="1102" y="29"/>
                    <a:pt x="1102" y="29"/>
                  </a:cubicBezTo>
                  <a:cubicBezTo>
                    <a:pt x="1102" y="45"/>
                    <a:pt x="1089" y="58"/>
                    <a:pt x="1073" y="58"/>
                  </a:cubicBezTo>
                  <a:cubicBezTo>
                    <a:pt x="1073" y="58"/>
                    <a:pt x="1073" y="58"/>
                    <a:pt x="1073" y="58"/>
                  </a:cubicBezTo>
                  <a:cubicBezTo>
                    <a:pt x="1057" y="58"/>
                    <a:pt x="1044" y="45"/>
                    <a:pt x="1044" y="29"/>
                  </a:cubicBezTo>
                  <a:close/>
                  <a:moveTo>
                    <a:pt x="870" y="29"/>
                  </a:moveTo>
                  <a:cubicBezTo>
                    <a:pt x="870" y="13"/>
                    <a:pt x="883" y="0"/>
                    <a:pt x="899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15" y="0"/>
                    <a:pt x="928" y="13"/>
                    <a:pt x="928" y="29"/>
                  </a:cubicBezTo>
                  <a:cubicBezTo>
                    <a:pt x="928" y="29"/>
                    <a:pt x="928" y="29"/>
                    <a:pt x="928" y="29"/>
                  </a:cubicBezTo>
                  <a:cubicBezTo>
                    <a:pt x="928" y="45"/>
                    <a:pt x="915" y="58"/>
                    <a:pt x="899" y="58"/>
                  </a:cubicBezTo>
                  <a:cubicBezTo>
                    <a:pt x="899" y="58"/>
                    <a:pt x="899" y="58"/>
                    <a:pt x="899" y="58"/>
                  </a:cubicBezTo>
                  <a:cubicBezTo>
                    <a:pt x="883" y="58"/>
                    <a:pt x="870" y="45"/>
                    <a:pt x="870" y="29"/>
                  </a:cubicBezTo>
                  <a:close/>
                  <a:moveTo>
                    <a:pt x="696" y="29"/>
                  </a:moveTo>
                  <a:cubicBezTo>
                    <a:pt x="696" y="13"/>
                    <a:pt x="709" y="0"/>
                    <a:pt x="72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41" y="0"/>
                    <a:pt x="754" y="13"/>
                    <a:pt x="754" y="29"/>
                  </a:cubicBezTo>
                  <a:cubicBezTo>
                    <a:pt x="754" y="29"/>
                    <a:pt x="754" y="29"/>
                    <a:pt x="754" y="29"/>
                  </a:cubicBezTo>
                  <a:cubicBezTo>
                    <a:pt x="754" y="45"/>
                    <a:pt x="741" y="58"/>
                    <a:pt x="725" y="58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709" y="58"/>
                    <a:pt x="696" y="45"/>
                    <a:pt x="696" y="29"/>
                  </a:cubicBezTo>
                  <a:close/>
                  <a:moveTo>
                    <a:pt x="522" y="29"/>
                  </a:moveTo>
                  <a:cubicBezTo>
                    <a:pt x="522" y="13"/>
                    <a:pt x="535" y="0"/>
                    <a:pt x="551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67" y="0"/>
                    <a:pt x="580" y="13"/>
                    <a:pt x="580" y="29"/>
                  </a:cubicBezTo>
                  <a:cubicBezTo>
                    <a:pt x="580" y="29"/>
                    <a:pt x="580" y="29"/>
                    <a:pt x="580" y="29"/>
                  </a:cubicBezTo>
                  <a:cubicBezTo>
                    <a:pt x="580" y="45"/>
                    <a:pt x="567" y="58"/>
                    <a:pt x="551" y="58"/>
                  </a:cubicBezTo>
                  <a:cubicBezTo>
                    <a:pt x="551" y="58"/>
                    <a:pt x="551" y="58"/>
                    <a:pt x="551" y="58"/>
                  </a:cubicBezTo>
                  <a:cubicBezTo>
                    <a:pt x="535" y="58"/>
                    <a:pt x="522" y="45"/>
                    <a:pt x="522" y="29"/>
                  </a:cubicBezTo>
                  <a:close/>
                  <a:moveTo>
                    <a:pt x="348" y="29"/>
                  </a:moveTo>
                  <a:cubicBezTo>
                    <a:pt x="348" y="13"/>
                    <a:pt x="360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93" y="0"/>
                    <a:pt x="406" y="13"/>
                    <a:pt x="406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6" y="45"/>
                    <a:pt x="393" y="58"/>
                    <a:pt x="377" y="58"/>
                  </a:cubicBezTo>
                  <a:cubicBezTo>
                    <a:pt x="377" y="58"/>
                    <a:pt x="377" y="58"/>
                    <a:pt x="377" y="58"/>
                  </a:cubicBezTo>
                  <a:cubicBezTo>
                    <a:pt x="360" y="58"/>
                    <a:pt x="348" y="45"/>
                    <a:pt x="348" y="29"/>
                  </a:cubicBezTo>
                  <a:close/>
                  <a:moveTo>
                    <a:pt x="174" y="29"/>
                  </a:moveTo>
                  <a:cubicBezTo>
                    <a:pt x="174" y="13"/>
                    <a:pt x="186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9" y="0"/>
                    <a:pt x="232" y="13"/>
                    <a:pt x="232" y="29"/>
                  </a:cubicBezTo>
                  <a:cubicBezTo>
                    <a:pt x="232" y="29"/>
                    <a:pt x="232" y="29"/>
                    <a:pt x="232" y="29"/>
                  </a:cubicBezTo>
                  <a:cubicBezTo>
                    <a:pt x="232" y="45"/>
                    <a:pt x="219" y="58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186" y="58"/>
                    <a:pt x="174" y="45"/>
                    <a:pt x="174" y="29"/>
                  </a:cubicBezTo>
                  <a:close/>
                  <a:moveTo>
                    <a:pt x="0" y="29"/>
                  </a:moveTo>
                  <a:cubicBezTo>
                    <a:pt x="0" y="13"/>
                    <a:pt x="12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12" y="58"/>
                    <a:pt x="0" y="45"/>
                    <a:pt x="0" y="29"/>
                  </a:cubicBezTo>
                  <a:close/>
                  <a:moveTo>
                    <a:pt x="3828" y="29"/>
                  </a:moveTo>
                  <a:cubicBezTo>
                    <a:pt x="3828" y="13"/>
                    <a:pt x="3842" y="0"/>
                    <a:pt x="3858" y="0"/>
                  </a:cubicBezTo>
                  <a:cubicBezTo>
                    <a:pt x="3858" y="0"/>
                    <a:pt x="3858" y="0"/>
                    <a:pt x="3858" y="0"/>
                  </a:cubicBezTo>
                  <a:cubicBezTo>
                    <a:pt x="3874" y="0"/>
                    <a:pt x="3886" y="13"/>
                    <a:pt x="3886" y="29"/>
                  </a:cubicBezTo>
                  <a:cubicBezTo>
                    <a:pt x="3886" y="29"/>
                    <a:pt x="3886" y="29"/>
                    <a:pt x="3886" y="29"/>
                  </a:cubicBezTo>
                  <a:cubicBezTo>
                    <a:pt x="3886" y="45"/>
                    <a:pt x="3874" y="58"/>
                    <a:pt x="3858" y="58"/>
                  </a:cubicBezTo>
                  <a:cubicBezTo>
                    <a:pt x="3858" y="58"/>
                    <a:pt x="3858" y="58"/>
                    <a:pt x="3858" y="58"/>
                  </a:cubicBezTo>
                  <a:cubicBezTo>
                    <a:pt x="3842" y="58"/>
                    <a:pt x="3828" y="45"/>
                    <a:pt x="3828" y="29"/>
                  </a:cubicBezTo>
                  <a:close/>
                  <a:moveTo>
                    <a:pt x="3654" y="29"/>
                  </a:moveTo>
                  <a:cubicBezTo>
                    <a:pt x="3654" y="13"/>
                    <a:pt x="3667" y="0"/>
                    <a:pt x="3684" y="0"/>
                  </a:cubicBezTo>
                  <a:cubicBezTo>
                    <a:pt x="3684" y="0"/>
                    <a:pt x="3684" y="0"/>
                    <a:pt x="3684" y="0"/>
                  </a:cubicBezTo>
                  <a:cubicBezTo>
                    <a:pt x="3700" y="0"/>
                    <a:pt x="3712" y="13"/>
                    <a:pt x="3712" y="29"/>
                  </a:cubicBezTo>
                  <a:cubicBezTo>
                    <a:pt x="3712" y="29"/>
                    <a:pt x="3712" y="29"/>
                    <a:pt x="3712" y="29"/>
                  </a:cubicBezTo>
                  <a:cubicBezTo>
                    <a:pt x="3712" y="45"/>
                    <a:pt x="3700" y="58"/>
                    <a:pt x="3684" y="58"/>
                  </a:cubicBezTo>
                  <a:cubicBezTo>
                    <a:pt x="3684" y="58"/>
                    <a:pt x="3684" y="58"/>
                    <a:pt x="3684" y="58"/>
                  </a:cubicBezTo>
                  <a:cubicBezTo>
                    <a:pt x="3667" y="58"/>
                    <a:pt x="3654" y="45"/>
                    <a:pt x="3654" y="29"/>
                  </a:cubicBezTo>
                  <a:close/>
                  <a:moveTo>
                    <a:pt x="3480" y="29"/>
                  </a:moveTo>
                  <a:cubicBezTo>
                    <a:pt x="3480" y="13"/>
                    <a:pt x="3493" y="0"/>
                    <a:pt x="3509" y="0"/>
                  </a:cubicBezTo>
                  <a:cubicBezTo>
                    <a:pt x="3509" y="0"/>
                    <a:pt x="3509" y="0"/>
                    <a:pt x="3509" y="0"/>
                  </a:cubicBezTo>
                  <a:cubicBezTo>
                    <a:pt x="3526" y="0"/>
                    <a:pt x="3538" y="13"/>
                    <a:pt x="3538" y="29"/>
                  </a:cubicBezTo>
                  <a:cubicBezTo>
                    <a:pt x="3538" y="29"/>
                    <a:pt x="3538" y="29"/>
                    <a:pt x="3538" y="29"/>
                  </a:cubicBezTo>
                  <a:cubicBezTo>
                    <a:pt x="3538" y="45"/>
                    <a:pt x="3526" y="58"/>
                    <a:pt x="3509" y="58"/>
                  </a:cubicBezTo>
                  <a:cubicBezTo>
                    <a:pt x="3509" y="58"/>
                    <a:pt x="3509" y="58"/>
                    <a:pt x="3509" y="58"/>
                  </a:cubicBezTo>
                  <a:cubicBezTo>
                    <a:pt x="3493" y="58"/>
                    <a:pt x="3480" y="45"/>
                    <a:pt x="3480" y="29"/>
                  </a:cubicBezTo>
                  <a:close/>
                  <a:moveTo>
                    <a:pt x="3306" y="29"/>
                  </a:moveTo>
                  <a:cubicBezTo>
                    <a:pt x="3306" y="13"/>
                    <a:pt x="3319" y="0"/>
                    <a:pt x="3335" y="0"/>
                  </a:cubicBezTo>
                  <a:cubicBezTo>
                    <a:pt x="3335" y="0"/>
                    <a:pt x="3335" y="0"/>
                    <a:pt x="3335" y="0"/>
                  </a:cubicBezTo>
                  <a:cubicBezTo>
                    <a:pt x="3352" y="0"/>
                    <a:pt x="3364" y="13"/>
                    <a:pt x="3364" y="29"/>
                  </a:cubicBezTo>
                  <a:cubicBezTo>
                    <a:pt x="3364" y="29"/>
                    <a:pt x="3364" y="29"/>
                    <a:pt x="3364" y="29"/>
                  </a:cubicBezTo>
                  <a:cubicBezTo>
                    <a:pt x="3364" y="45"/>
                    <a:pt x="3352" y="58"/>
                    <a:pt x="3336" y="58"/>
                  </a:cubicBezTo>
                  <a:cubicBezTo>
                    <a:pt x="3336" y="58"/>
                    <a:pt x="3336" y="58"/>
                    <a:pt x="3336" y="58"/>
                  </a:cubicBezTo>
                  <a:cubicBezTo>
                    <a:pt x="3319" y="58"/>
                    <a:pt x="3306" y="45"/>
                    <a:pt x="3306" y="29"/>
                  </a:cubicBezTo>
                  <a:close/>
                  <a:moveTo>
                    <a:pt x="3132" y="29"/>
                  </a:moveTo>
                  <a:cubicBezTo>
                    <a:pt x="3132" y="13"/>
                    <a:pt x="3145" y="0"/>
                    <a:pt x="3161" y="0"/>
                  </a:cubicBezTo>
                  <a:cubicBezTo>
                    <a:pt x="3161" y="0"/>
                    <a:pt x="3161" y="0"/>
                    <a:pt x="3161" y="0"/>
                  </a:cubicBezTo>
                  <a:cubicBezTo>
                    <a:pt x="3177" y="0"/>
                    <a:pt x="3190" y="13"/>
                    <a:pt x="3190" y="29"/>
                  </a:cubicBezTo>
                  <a:cubicBezTo>
                    <a:pt x="3190" y="29"/>
                    <a:pt x="3190" y="29"/>
                    <a:pt x="3190" y="29"/>
                  </a:cubicBezTo>
                  <a:cubicBezTo>
                    <a:pt x="3190" y="45"/>
                    <a:pt x="3177" y="58"/>
                    <a:pt x="3161" y="58"/>
                  </a:cubicBezTo>
                  <a:cubicBezTo>
                    <a:pt x="3161" y="58"/>
                    <a:pt x="3161" y="58"/>
                    <a:pt x="3161" y="58"/>
                  </a:cubicBezTo>
                  <a:cubicBezTo>
                    <a:pt x="3145" y="58"/>
                    <a:pt x="3132" y="45"/>
                    <a:pt x="3132" y="29"/>
                  </a:cubicBezTo>
                  <a:close/>
                  <a:moveTo>
                    <a:pt x="2958" y="29"/>
                  </a:moveTo>
                  <a:cubicBezTo>
                    <a:pt x="2958" y="13"/>
                    <a:pt x="2971" y="0"/>
                    <a:pt x="2987" y="0"/>
                  </a:cubicBezTo>
                  <a:cubicBezTo>
                    <a:pt x="2987" y="0"/>
                    <a:pt x="2987" y="0"/>
                    <a:pt x="2987" y="0"/>
                  </a:cubicBezTo>
                  <a:cubicBezTo>
                    <a:pt x="3003" y="0"/>
                    <a:pt x="3016" y="13"/>
                    <a:pt x="3016" y="29"/>
                  </a:cubicBezTo>
                  <a:cubicBezTo>
                    <a:pt x="3016" y="29"/>
                    <a:pt x="3016" y="29"/>
                    <a:pt x="3016" y="29"/>
                  </a:cubicBezTo>
                  <a:cubicBezTo>
                    <a:pt x="3016" y="45"/>
                    <a:pt x="3003" y="58"/>
                    <a:pt x="2987" y="58"/>
                  </a:cubicBezTo>
                  <a:cubicBezTo>
                    <a:pt x="2987" y="58"/>
                    <a:pt x="2987" y="58"/>
                    <a:pt x="2987" y="58"/>
                  </a:cubicBezTo>
                  <a:cubicBezTo>
                    <a:pt x="2971" y="58"/>
                    <a:pt x="2958" y="45"/>
                    <a:pt x="2958" y="29"/>
                  </a:cubicBezTo>
                  <a:close/>
                  <a:moveTo>
                    <a:pt x="2784" y="29"/>
                  </a:moveTo>
                  <a:cubicBezTo>
                    <a:pt x="2784" y="13"/>
                    <a:pt x="2797" y="0"/>
                    <a:pt x="2813" y="0"/>
                  </a:cubicBezTo>
                  <a:cubicBezTo>
                    <a:pt x="2813" y="0"/>
                    <a:pt x="2813" y="0"/>
                    <a:pt x="2813" y="0"/>
                  </a:cubicBezTo>
                  <a:cubicBezTo>
                    <a:pt x="2829" y="0"/>
                    <a:pt x="2842" y="13"/>
                    <a:pt x="2842" y="29"/>
                  </a:cubicBezTo>
                  <a:cubicBezTo>
                    <a:pt x="2842" y="29"/>
                    <a:pt x="2842" y="29"/>
                    <a:pt x="2842" y="29"/>
                  </a:cubicBezTo>
                  <a:cubicBezTo>
                    <a:pt x="2842" y="45"/>
                    <a:pt x="2829" y="58"/>
                    <a:pt x="2813" y="58"/>
                  </a:cubicBezTo>
                  <a:cubicBezTo>
                    <a:pt x="2813" y="58"/>
                    <a:pt x="2813" y="58"/>
                    <a:pt x="2813" y="58"/>
                  </a:cubicBezTo>
                  <a:cubicBezTo>
                    <a:pt x="2797" y="58"/>
                    <a:pt x="2784" y="45"/>
                    <a:pt x="2784" y="29"/>
                  </a:cubicBezTo>
                  <a:close/>
                  <a:moveTo>
                    <a:pt x="2610" y="29"/>
                  </a:moveTo>
                  <a:cubicBezTo>
                    <a:pt x="2610" y="13"/>
                    <a:pt x="2623" y="0"/>
                    <a:pt x="2639" y="0"/>
                  </a:cubicBezTo>
                  <a:cubicBezTo>
                    <a:pt x="2639" y="0"/>
                    <a:pt x="2639" y="0"/>
                    <a:pt x="2639" y="0"/>
                  </a:cubicBezTo>
                  <a:cubicBezTo>
                    <a:pt x="2655" y="0"/>
                    <a:pt x="2668" y="13"/>
                    <a:pt x="2668" y="29"/>
                  </a:cubicBezTo>
                  <a:cubicBezTo>
                    <a:pt x="2668" y="29"/>
                    <a:pt x="2668" y="29"/>
                    <a:pt x="2668" y="29"/>
                  </a:cubicBezTo>
                  <a:cubicBezTo>
                    <a:pt x="2668" y="45"/>
                    <a:pt x="2655" y="58"/>
                    <a:pt x="2639" y="58"/>
                  </a:cubicBezTo>
                  <a:cubicBezTo>
                    <a:pt x="2639" y="58"/>
                    <a:pt x="2639" y="58"/>
                    <a:pt x="2639" y="58"/>
                  </a:cubicBezTo>
                  <a:cubicBezTo>
                    <a:pt x="2623" y="58"/>
                    <a:pt x="2610" y="45"/>
                    <a:pt x="2610" y="29"/>
                  </a:cubicBezTo>
                  <a:close/>
                  <a:moveTo>
                    <a:pt x="2436" y="29"/>
                  </a:moveTo>
                  <a:cubicBezTo>
                    <a:pt x="2436" y="13"/>
                    <a:pt x="2449" y="0"/>
                    <a:pt x="2465" y="0"/>
                  </a:cubicBezTo>
                  <a:cubicBezTo>
                    <a:pt x="2465" y="0"/>
                    <a:pt x="2465" y="0"/>
                    <a:pt x="2465" y="0"/>
                  </a:cubicBezTo>
                  <a:cubicBezTo>
                    <a:pt x="2481" y="0"/>
                    <a:pt x="2494" y="13"/>
                    <a:pt x="2494" y="29"/>
                  </a:cubicBezTo>
                  <a:cubicBezTo>
                    <a:pt x="2494" y="29"/>
                    <a:pt x="2494" y="29"/>
                    <a:pt x="2494" y="29"/>
                  </a:cubicBezTo>
                  <a:cubicBezTo>
                    <a:pt x="2494" y="45"/>
                    <a:pt x="2481" y="58"/>
                    <a:pt x="2465" y="58"/>
                  </a:cubicBezTo>
                  <a:cubicBezTo>
                    <a:pt x="2465" y="58"/>
                    <a:pt x="2465" y="58"/>
                    <a:pt x="2465" y="58"/>
                  </a:cubicBezTo>
                  <a:cubicBezTo>
                    <a:pt x="2449" y="58"/>
                    <a:pt x="2436" y="45"/>
                    <a:pt x="2436" y="29"/>
                  </a:cubicBezTo>
                  <a:close/>
                  <a:moveTo>
                    <a:pt x="2262" y="29"/>
                  </a:moveTo>
                  <a:cubicBezTo>
                    <a:pt x="2262" y="13"/>
                    <a:pt x="2275" y="0"/>
                    <a:pt x="2291" y="0"/>
                  </a:cubicBezTo>
                  <a:cubicBezTo>
                    <a:pt x="2291" y="0"/>
                    <a:pt x="2291" y="0"/>
                    <a:pt x="2291" y="0"/>
                  </a:cubicBezTo>
                  <a:cubicBezTo>
                    <a:pt x="2307" y="0"/>
                    <a:pt x="2320" y="13"/>
                    <a:pt x="2320" y="29"/>
                  </a:cubicBezTo>
                  <a:cubicBezTo>
                    <a:pt x="2320" y="29"/>
                    <a:pt x="2320" y="29"/>
                    <a:pt x="2320" y="29"/>
                  </a:cubicBezTo>
                  <a:cubicBezTo>
                    <a:pt x="2320" y="45"/>
                    <a:pt x="2307" y="58"/>
                    <a:pt x="2291" y="58"/>
                  </a:cubicBezTo>
                  <a:cubicBezTo>
                    <a:pt x="2291" y="58"/>
                    <a:pt x="2291" y="58"/>
                    <a:pt x="2291" y="58"/>
                  </a:cubicBezTo>
                  <a:cubicBezTo>
                    <a:pt x="2275" y="58"/>
                    <a:pt x="2262" y="45"/>
                    <a:pt x="2262" y="29"/>
                  </a:cubicBezTo>
                  <a:close/>
                  <a:moveTo>
                    <a:pt x="2088" y="29"/>
                  </a:moveTo>
                  <a:cubicBezTo>
                    <a:pt x="2088" y="13"/>
                    <a:pt x="2101" y="0"/>
                    <a:pt x="2117" y="0"/>
                  </a:cubicBezTo>
                  <a:cubicBezTo>
                    <a:pt x="2117" y="0"/>
                    <a:pt x="2117" y="0"/>
                    <a:pt x="2117" y="0"/>
                  </a:cubicBezTo>
                  <a:cubicBezTo>
                    <a:pt x="2133" y="0"/>
                    <a:pt x="2146" y="13"/>
                    <a:pt x="2146" y="29"/>
                  </a:cubicBezTo>
                  <a:cubicBezTo>
                    <a:pt x="2146" y="29"/>
                    <a:pt x="2146" y="29"/>
                    <a:pt x="2146" y="29"/>
                  </a:cubicBezTo>
                  <a:cubicBezTo>
                    <a:pt x="2146" y="45"/>
                    <a:pt x="2133" y="58"/>
                    <a:pt x="2117" y="58"/>
                  </a:cubicBezTo>
                  <a:cubicBezTo>
                    <a:pt x="2117" y="58"/>
                    <a:pt x="2117" y="58"/>
                    <a:pt x="2117" y="58"/>
                  </a:cubicBezTo>
                  <a:cubicBezTo>
                    <a:pt x="2101" y="58"/>
                    <a:pt x="2088" y="45"/>
                    <a:pt x="2088" y="29"/>
                  </a:cubicBezTo>
                  <a:close/>
                  <a:moveTo>
                    <a:pt x="1914" y="29"/>
                  </a:moveTo>
                  <a:cubicBezTo>
                    <a:pt x="1914" y="13"/>
                    <a:pt x="1927" y="0"/>
                    <a:pt x="1943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59" y="0"/>
                    <a:pt x="1972" y="13"/>
                    <a:pt x="1972" y="29"/>
                  </a:cubicBezTo>
                  <a:cubicBezTo>
                    <a:pt x="1972" y="29"/>
                    <a:pt x="1972" y="29"/>
                    <a:pt x="1972" y="29"/>
                  </a:cubicBezTo>
                  <a:cubicBezTo>
                    <a:pt x="1972" y="45"/>
                    <a:pt x="1959" y="58"/>
                    <a:pt x="1943" y="58"/>
                  </a:cubicBezTo>
                  <a:cubicBezTo>
                    <a:pt x="1943" y="58"/>
                    <a:pt x="1943" y="58"/>
                    <a:pt x="1943" y="58"/>
                  </a:cubicBezTo>
                  <a:cubicBezTo>
                    <a:pt x="1927" y="58"/>
                    <a:pt x="1914" y="45"/>
                    <a:pt x="1914" y="29"/>
                  </a:cubicBezTo>
                  <a:close/>
                  <a:moveTo>
                    <a:pt x="1740" y="29"/>
                  </a:moveTo>
                  <a:cubicBezTo>
                    <a:pt x="1740" y="13"/>
                    <a:pt x="1753" y="0"/>
                    <a:pt x="1769" y="0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85" y="0"/>
                    <a:pt x="1798" y="13"/>
                    <a:pt x="1798" y="29"/>
                  </a:cubicBezTo>
                  <a:cubicBezTo>
                    <a:pt x="1798" y="29"/>
                    <a:pt x="1798" y="29"/>
                    <a:pt x="1798" y="29"/>
                  </a:cubicBezTo>
                  <a:cubicBezTo>
                    <a:pt x="1798" y="45"/>
                    <a:pt x="1785" y="58"/>
                    <a:pt x="1769" y="58"/>
                  </a:cubicBezTo>
                  <a:cubicBezTo>
                    <a:pt x="1769" y="58"/>
                    <a:pt x="1769" y="58"/>
                    <a:pt x="1769" y="58"/>
                  </a:cubicBezTo>
                  <a:cubicBezTo>
                    <a:pt x="1753" y="58"/>
                    <a:pt x="1740" y="45"/>
                    <a:pt x="1740" y="29"/>
                  </a:cubicBezTo>
                  <a:close/>
                  <a:moveTo>
                    <a:pt x="6439" y="29"/>
                  </a:moveTo>
                  <a:cubicBezTo>
                    <a:pt x="6439" y="13"/>
                    <a:pt x="6452" y="0"/>
                    <a:pt x="6468" y="0"/>
                  </a:cubicBezTo>
                  <a:cubicBezTo>
                    <a:pt x="6468" y="0"/>
                    <a:pt x="6468" y="0"/>
                    <a:pt x="6468" y="0"/>
                  </a:cubicBezTo>
                  <a:cubicBezTo>
                    <a:pt x="6484" y="0"/>
                    <a:pt x="6497" y="13"/>
                    <a:pt x="6497" y="29"/>
                  </a:cubicBezTo>
                  <a:cubicBezTo>
                    <a:pt x="6497" y="29"/>
                    <a:pt x="6497" y="29"/>
                    <a:pt x="6497" y="29"/>
                  </a:cubicBezTo>
                  <a:cubicBezTo>
                    <a:pt x="6497" y="45"/>
                    <a:pt x="6484" y="58"/>
                    <a:pt x="6468" y="58"/>
                  </a:cubicBezTo>
                  <a:cubicBezTo>
                    <a:pt x="6468" y="58"/>
                    <a:pt x="6468" y="58"/>
                    <a:pt x="6468" y="58"/>
                  </a:cubicBezTo>
                  <a:cubicBezTo>
                    <a:pt x="6452" y="58"/>
                    <a:pt x="6439" y="45"/>
                    <a:pt x="6439" y="29"/>
                  </a:cubicBezTo>
                  <a:close/>
                  <a:moveTo>
                    <a:pt x="6265" y="29"/>
                  </a:moveTo>
                  <a:cubicBezTo>
                    <a:pt x="6265" y="13"/>
                    <a:pt x="6278" y="0"/>
                    <a:pt x="6294" y="0"/>
                  </a:cubicBezTo>
                  <a:cubicBezTo>
                    <a:pt x="6294" y="0"/>
                    <a:pt x="6294" y="0"/>
                    <a:pt x="6294" y="0"/>
                  </a:cubicBezTo>
                  <a:cubicBezTo>
                    <a:pt x="6310" y="0"/>
                    <a:pt x="6323" y="13"/>
                    <a:pt x="6323" y="29"/>
                  </a:cubicBezTo>
                  <a:cubicBezTo>
                    <a:pt x="6323" y="29"/>
                    <a:pt x="6323" y="29"/>
                    <a:pt x="6323" y="29"/>
                  </a:cubicBezTo>
                  <a:cubicBezTo>
                    <a:pt x="6323" y="45"/>
                    <a:pt x="6310" y="58"/>
                    <a:pt x="6294" y="58"/>
                  </a:cubicBezTo>
                  <a:cubicBezTo>
                    <a:pt x="6294" y="58"/>
                    <a:pt x="6294" y="58"/>
                    <a:pt x="6294" y="58"/>
                  </a:cubicBezTo>
                  <a:cubicBezTo>
                    <a:pt x="6278" y="58"/>
                    <a:pt x="6265" y="45"/>
                    <a:pt x="6265" y="29"/>
                  </a:cubicBezTo>
                  <a:close/>
                  <a:moveTo>
                    <a:pt x="6091" y="29"/>
                  </a:moveTo>
                  <a:cubicBezTo>
                    <a:pt x="6091" y="13"/>
                    <a:pt x="6104" y="0"/>
                    <a:pt x="6120" y="0"/>
                  </a:cubicBezTo>
                  <a:cubicBezTo>
                    <a:pt x="6120" y="0"/>
                    <a:pt x="6120" y="0"/>
                    <a:pt x="6120" y="0"/>
                  </a:cubicBezTo>
                  <a:cubicBezTo>
                    <a:pt x="6136" y="0"/>
                    <a:pt x="6149" y="13"/>
                    <a:pt x="6149" y="29"/>
                  </a:cubicBezTo>
                  <a:cubicBezTo>
                    <a:pt x="6149" y="29"/>
                    <a:pt x="6149" y="29"/>
                    <a:pt x="6149" y="29"/>
                  </a:cubicBezTo>
                  <a:cubicBezTo>
                    <a:pt x="6149" y="45"/>
                    <a:pt x="6136" y="58"/>
                    <a:pt x="6120" y="58"/>
                  </a:cubicBezTo>
                  <a:cubicBezTo>
                    <a:pt x="6120" y="58"/>
                    <a:pt x="6120" y="58"/>
                    <a:pt x="6120" y="58"/>
                  </a:cubicBezTo>
                  <a:cubicBezTo>
                    <a:pt x="6104" y="58"/>
                    <a:pt x="6091" y="45"/>
                    <a:pt x="6091" y="29"/>
                  </a:cubicBezTo>
                  <a:close/>
                  <a:moveTo>
                    <a:pt x="5917" y="29"/>
                  </a:moveTo>
                  <a:cubicBezTo>
                    <a:pt x="5917" y="13"/>
                    <a:pt x="5930" y="0"/>
                    <a:pt x="5946" y="0"/>
                  </a:cubicBezTo>
                  <a:cubicBezTo>
                    <a:pt x="5946" y="0"/>
                    <a:pt x="5946" y="0"/>
                    <a:pt x="5946" y="0"/>
                  </a:cubicBezTo>
                  <a:cubicBezTo>
                    <a:pt x="5962" y="0"/>
                    <a:pt x="5975" y="13"/>
                    <a:pt x="5975" y="29"/>
                  </a:cubicBezTo>
                  <a:cubicBezTo>
                    <a:pt x="5975" y="29"/>
                    <a:pt x="5975" y="29"/>
                    <a:pt x="5975" y="29"/>
                  </a:cubicBezTo>
                  <a:cubicBezTo>
                    <a:pt x="5975" y="45"/>
                    <a:pt x="5962" y="58"/>
                    <a:pt x="5946" y="58"/>
                  </a:cubicBezTo>
                  <a:cubicBezTo>
                    <a:pt x="5946" y="58"/>
                    <a:pt x="5946" y="58"/>
                    <a:pt x="5946" y="58"/>
                  </a:cubicBezTo>
                  <a:cubicBezTo>
                    <a:pt x="5930" y="58"/>
                    <a:pt x="5917" y="45"/>
                    <a:pt x="5917" y="29"/>
                  </a:cubicBezTo>
                  <a:close/>
                  <a:moveTo>
                    <a:pt x="5743" y="29"/>
                  </a:moveTo>
                  <a:cubicBezTo>
                    <a:pt x="5743" y="13"/>
                    <a:pt x="5756" y="0"/>
                    <a:pt x="5772" y="0"/>
                  </a:cubicBezTo>
                  <a:cubicBezTo>
                    <a:pt x="5772" y="0"/>
                    <a:pt x="5772" y="0"/>
                    <a:pt x="5772" y="0"/>
                  </a:cubicBezTo>
                  <a:cubicBezTo>
                    <a:pt x="5788" y="0"/>
                    <a:pt x="5801" y="13"/>
                    <a:pt x="5801" y="29"/>
                  </a:cubicBezTo>
                  <a:cubicBezTo>
                    <a:pt x="5801" y="29"/>
                    <a:pt x="5801" y="29"/>
                    <a:pt x="5801" y="29"/>
                  </a:cubicBezTo>
                  <a:cubicBezTo>
                    <a:pt x="5801" y="45"/>
                    <a:pt x="5788" y="58"/>
                    <a:pt x="5772" y="58"/>
                  </a:cubicBezTo>
                  <a:cubicBezTo>
                    <a:pt x="5772" y="58"/>
                    <a:pt x="5772" y="58"/>
                    <a:pt x="5772" y="58"/>
                  </a:cubicBezTo>
                  <a:cubicBezTo>
                    <a:pt x="5756" y="58"/>
                    <a:pt x="5743" y="45"/>
                    <a:pt x="5743" y="29"/>
                  </a:cubicBezTo>
                  <a:close/>
                  <a:moveTo>
                    <a:pt x="5569" y="29"/>
                  </a:moveTo>
                  <a:cubicBezTo>
                    <a:pt x="5569" y="13"/>
                    <a:pt x="5582" y="0"/>
                    <a:pt x="5598" y="0"/>
                  </a:cubicBezTo>
                  <a:cubicBezTo>
                    <a:pt x="5598" y="0"/>
                    <a:pt x="5598" y="0"/>
                    <a:pt x="5598" y="0"/>
                  </a:cubicBezTo>
                  <a:cubicBezTo>
                    <a:pt x="5614" y="0"/>
                    <a:pt x="5627" y="13"/>
                    <a:pt x="5627" y="29"/>
                  </a:cubicBezTo>
                  <a:cubicBezTo>
                    <a:pt x="5627" y="29"/>
                    <a:pt x="5627" y="29"/>
                    <a:pt x="5627" y="29"/>
                  </a:cubicBezTo>
                  <a:cubicBezTo>
                    <a:pt x="5627" y="45"/>
                    <a:pt x="5614" y="58"/>
                    <a:pt x="5598" y="58"/>
                  </a:cubicBezTo>
                  <a:cubicBezTo>
                    <a:pt x="5598" y="58"/>
                    <a:pt x="5598" y="58"/>
                    <a:pt x="5598" y="58"/>
                  </a:cubicBezTo>
                  <a:cubicBezTo>
                    <a:pt x="5582" y="58"/>
                    <a:pt x="5569" y="45"/>
                    <a:pt x="5569" y="29"/>
                  </a:cubicBezTo>
                  <a:close/>
                  <a:moveTo>
                    <a:pt x="5395" y="29"/>
                  </a:moveTo>
                  <a:cubicBezTo>
                    <a:pt x="5395" y="13"/>
                    <a:pt x="5408" y="0"/>
                    <a:pt x="5424" y="0"/>
                  </a:cubicBezTo>
                  <a:cubicBezTo>
                    <a:pt x="5424" y="0"/>
                    <a:pt x="5424" y="0"/>
                    <a:pt x="5424" y="0"/>
                  </a:cubicBezTo>
                  <a:cubicBezTo>
                    <a:pt x="5440" y="0"/>
                    <a:pt x="5453" y="13"/>
                    <a:pt x="5453" y="29"/>
                  </a:cubicBezTo>
                  <a:cubicBezTo>
                    <a:pt x="5453" y="29"/>
                    <a:pt x="5453" y="29"/>
                    <a:pt x="5453" y="29"/>
                  </a:cubicBezTo>
                  <a:cubicBezTo>
                    <a:pt x="5453" y="45"/>
                    <a:pt x="5440" y="58"/>
                    <a:pt x="5424" y="58"/>
                  </a:cubicBezTo>
                  <a:cubicBezTo>
                    <a:pt x="5424" y="58"/>
                    <a:pt x="5424" y="58"/>
                    <a:pt x="5424" y="58"/>
                  </a:cubicBezTo>
                  <a:cubicBezTo>
                    <a:pt x="5408" y="58"/>
                    <a:pt x="5395" y="45"/>
                    <a:pt x="5395" y="29"/>
                  </a:cubicBezTo>
                  <a:close/>
                  <a:moveTo>
                    <a:pt x="5221" y="29"/>
                  </a:moveTo>
                  <a:cubicBezTo>
                    <a:pt x="5221" y="13"/>
                    <a:pt x="5234" y="0"/>
                    <a:pt x="5250" y="0"/>
                  </a:cubicBezTo>
                  <a:cubicBezTo>
                    <a:pt x="5250" y="0"/>
                    <a:pt x="5250" y="0"/>
                    <a:pt x="5250" y="0"/>
                  </a:cubicBezTo>
                  <a:cubicBezTo>
                    <a:pt x="5266" y="0"/>
                    <a:pt x="5279" y="13"/>
                    <a:pt x="5279" y="29"/>
                  </a:cubicBezTo>
                  <a:cubicBezTo>
                    <a:pt x="5279" y="29"/>
                    <a:pt x="5279" y="29"/>
                    <a:pt x="5279" y="29"/>
                  </a:cubicBezTo>
                  <a:cubicBezTo>
                    <a:pt x="5279" y="45"/>
                    <a:pt x="5266" y="58"/>
                    <a:pt x="5250" y="58"/>
                  </a:cubicBezTo>
                  <a:cubicBezTo>
                    <a:pt x="5250" y="58"/>
                    <a:pt x="5250" y="58"/>
                    <a:pt x="5250" y="58"/>
                  </a:cubicBezTo>
                  <a:cubicBezTo>
                    <a:pt x="5234" y="58"/>
                    <a:pt x="5221" y="45"/>
                    <a:pt x="5221" y="29"/>
                  </a:cubicBezTo>
                  <a:close/>
                  <a:moveTo>
                    <a:pt x="5047" y="29"/>
                  </a:moveTo>
                  <a:cubicBezTo>
                    <a:pt x="5047" y="13"/>
                    <a:pt x="5060" y="0"/>
                    <a:pt x="5076" y="0"/>
                  </a:cubicBezTo>
                  <a:cubicBezTo>
                    <a:pt x="5076" y="0"/>
                    <a:pt x="5076" y="0"/>
                    <a:pt x="5076" y="0"/>
                  </a:cubicBezTo>
                  <a:cubicBezTo>
                    <a:pt x="5092" y="0"/>
                    <a:pt x="5105" y="13"/>
                    <a:pt x="5105" y="29"/>
                  </a:cubicBezTo>
                  <a:cubicBezTo>
                    <a:pt x="5105" y="29"/>
                    <a:pt x="5105" y="29"/>
                    <a:pt x="5105" y="29"/>
                  </a:cubicBezTo>
                  <a:cubicBezTo>
                    <a:pt x="5105" y="45"/>
                    <a:pt x="5092" y="58"/>
                    <a:pt x="5076" y="58"/>
                  </a:cubicBezTo>
                  <a:cubicBezTo>
                    <a:pt x="5076" y="58"/>
                    <a:pt x="5076" y="58"/>
                    <a:pt x="5076" y="58"/>
                  </a:cubicBezTo>
                  <a:cubicBezTo>
                    <a:pt x="5060" y="58"/>
                    <a:pt x="5047" y="45"/>
                    <a:pt x="5047" y="29"/>
                  </a:cubicBezTo>
                  <a:close/>
                  <a:moveTo>
                    <a:pt x="4873" y="29"/>
                  </a:moveTo>
                  <a:cubicBezTo>
                    <a:pt x="4873" y="13"/>
                    <a:pt x="4886" y="0"/>
                    <a:pt x="4902" y="0"/>
                  </a:cubicBezTo>
                  <a:cubicBezTo>
                    <a:pt x="4902" y="0"/>
                    <a:pt x="4902" y="0"/>
                    <a:pt x="4902" y="0"/>
                  </a:cubicBezTo>
                  <a:cubicBezTo>
                    <a:pt x="4918" y="0"/>
                    <a:pt x="4931" y="13"/>
                    <a:pt x="4931" y="29"/>
                  </a:cubicBezTo>
                  <a:cubicBezTo>
                    <a:pt x="4931" y="29"/>
                    <a:pt x="4931" y="29"/>
                    <a:pt x="4931" y="29"/>
                  </a:cubicBezTo>
                  <a:cubicBezTo>
                    <a:pt x="4931" y="45"/>
                    <a:pt x="4918" y="58"/>
                    <a:pt x="4902" y="58"/>
                  </a:cubicBezTo>
                  <a:cubicBezTo>
                    <a:pt x="4902" y="58"/>
                    <a:pt x="4902" y="58"/>
                    <a:pt x="4902" y="58"/>
                  </a:cubicBezTo>
                  <a:cubicBezTo>
                    <a:pt x="4886" y="58"/>
                    <a:pt x="4873" y="45"/>
                    <a:pt x="4873" y="29"/>
                  </a:cubicBezTo>
                  <a:close/>
                  <a:moveTo>
                    <a:pt x="4698" y="29"/>
                  </a:moveTo>
                  <a:cubicBezTo>
                    <a:pt x="4698" y="13"/>
                    <a:pt x="4712" y="0"/>
                    <a:pt x="4728" y="0"/>
                  </a:cubicBezTo>
                  <a:cubicBezTo>
                    <a:pt x="4728" y="0"/>
                    <a:pt x="4728" y="0"/>
                    <a:pt x="4728" y="0"/>
                  </a:cubicBezTo>
                  <a:cubicBezTo>
                    <a:pt x="4744" y="0"/>
                    <a:pt x="4757" y="13"/>
                    <a:pt x="4757" y="29"/>
                  </a:cubicBezTo>
                  <a:cubicBezTo>
                    <a:pt x="4757" y="29"/>
                    <a:pt x="4757" y="29"/>
                    <a:pt x="4757" y="29"/>
                  </a:cubicBezTo>
                  <a:cubicBezTo>
                    <a:pt x="4757" y="45"/>
                    <a:pt x="4744" y="58"/>
                    <a:pt x="4728" y="58"/>
                  </a:cubicBezTo>
                  <a:cubicBezTo>
                    <a:pt x="4728" y="58"/>
                    <a:pt x="4728" y="58"/>
                    <a:pt x="4728" y="58"/>
                  </a:cubicBezTo>
                  <a:cubicBezTo>
                    <a:pt x="4712" y="58"/>
                    <a:pt x="4698" y="45"/>
                    <a:pt x="4698" y="29"/>
                  </a:cubicBezTo>
                  <a:close/>
                  <a:moveTo>
                    <a:pt x="4524" y="29"/>
                  </a:moveTo>
                  <a:cubicBezTo>
                    <a:pt x="4524" y="13"/>
                    <a:pt x="4538" y="0"/>
                    <a:pt x="4554" y="0"/>
                  </a:cubicBezTo>
                  <a:cubicBezTo>
                    <a:pt x="4554" y="0"/>
                    <a:pt x="4554" y="0"/>
                    <a:pt x="4554" y="0"/>
                  </a:cubicBezTo>
                  <a:cubicBezTo>
                    <a:pt x="4570" y="0"/>
                    <a:pt x="4583" y="13"/>
                    <a:pt x="4583" y="29"/>
                  </a:cubicBezTo>
                  <a:cubicBezTo>
                    <a:pt x="4583" y="29"/>
                    <a:pt x="4583" y="29"/>
                    <a:pt x="4583" y="29"/>
                  </a:cubicBezTo>
                  <a:cubicBezTo>
                    <a:pt x="4583" y="45"/>
                    <a:pt x="4570" y="58"/>
                    <a:pt x="4554" y="58"/>
                  </a:cubicBezTo>
                  <a:cubicBezTo>
                    <a:pt x="4554" y="58"/>
                    <a:pt x="4554" y="58"/>
                    <a:pt x="4554" y="58"/>
                  </a:cubicBezTo>
                  <a:cubicBezTo>
                    <a:pt x="4538" y="58"/>
                    <a:pt x="4524" y="45"/>
                    <a:pt x="4524" y="29"/>
                  </a:cubicBezTo>
                  <a:close/>
                  <a:moveTo>
                    <a:pt x="4350" y="29"/>
                  </a:moveTo>
                  <a:cubicBezTo>
                    <a:pt x="4350" y="13"/>
                    <a:pt x="4364" y="0"/>
                    <a:pt x="4380" y="0"/>
                  </a:cubicBezTo>
                  <a:cubicBezTo>
                    <a:pt x="4380" y="0"/>
                    <a:pt x="4380" y="0"/>
                    <a:pt x="4380" y="0"/>
                  </a:cubicBezTo>
                  <a:cubicBezTo>
                    <a:pt x="4396" y="0"/>
                    <a:pt x="4409" y="13"/>
                    <a:pt x="4409" y="29"/>
                  </a:cubicBezTo>
                  <a:cubicBezTo>
                    <a:pt x="4409" y="29"/>
                    <a:pt x="4409" y="29"/>
                    <a:pt x="4409" y="29"/>
                  </a:cubicBezTo>
                  <a:cubicBezTo>
                    <a:pt x="4409" y="45"/>
                    <a:pt x="4396" y="58"/>
                    <a:pt x="4380" y="58"/>
                  </a:cubicBezTo>
                  <a:cubicBezTo>
                    <a:pt x="4380" y="58"/>
                    <a:pt x="4380" y="58"/>
                    <a:pt x="4380" y="58"/>
                  </a:cubicBezTo>
                  <a:cubicBezTo>
                    <a:pt x="4364" y="58"/>
                    <a:pt x="4350" y="45"/>
                    <a:pt x="4350" y="29"/>
                  </a:cubicBezTo>
                  <a:close/>
                  <a:moveTo>
                    <a:pt x="4176" y="29"/>
                  </a:moveTo>
                  <a:cubicBezTo>
                    <a:pt x="4176" y="13"/>
                    <a:pt x="4190" y="0"/>
                    <a:pt x="4206" y="0"/>
                  </a:cubicBezTo>
                  <a:cubicBezTo>
                    <a:pt x="4206" y="0"/>
                    <a:pt x="4206" y="0"/>
                    <a:pt x="4206" y="0"/>
                  </a:cubicBezTo>
                  <a:cubicBezTo>
                    <a:pt x="4222" y="0"/>
                    <a:pt x="4235" y="13"/>
                    <a:pt x="4235" y="29"/>
                  </a:cubicBezTo>
                  <a:cubicBezTo>
                    <a:pt x="4235" y="29"/>
                    <a:pt x="4235" y="29"/>
                    <a:pt x="4235" y="29"/>
                  </a:cubicBezTo>
                  <a:cubicBezTo>
                    <a:pt x="4235" y="45"/>
                    <a:pt x="4222" y="58"/>
                    <a:pt x="4206" y="58"/>
                  </a:cubicBezTo>
                  <a:cubicBezTo>
                    <a:pt x="4206" y="58"/>
                    <a:pt x="4206" y="58"/>
                    <a:pt x="4206" y="58"/>
                  </a:cubicBezTo>
                  <a:cubicBezTo>
                    <a:pt x="4190" y="58"/>
                    <a:pt x="4176" y="45"/>
                    <a:pt x="4176" y="29"/>
                  </a:cubicBezTo>
                  <a:close/>
                  <a:moveTo>
                    <a:pt x="4002" y="29"/>
                  </a:moveTo>
                  <a:cubicBezTo>
                    <a:pt x="4002" y="13"/>
                    <a:pt x="4016" y="0"/>
                    <a:pt x="4032" y="0"/>
                  </a:cubicBezTo>
                  <a:cubicBezTo>
                    <a:pt x="4032" y="0"/>
                    <a:pt x="4032" y="0"/>
                    <a:pt x="4032" y="0"/>
                  </a:cubicBezTo>
                  <a:cubicBezTo>
                    <a:pt x="4048" y="0"/>
                    <a:pt x="4060" y="13"/>
                    <a:pt x="4060" y="29"/>
                  </a:cubicBezTo>
                  <a:cubicBezTo>
                    <a:pt x="4060" y="29"/>
                    <a:pt x="4060" y="29"/>
                    <a:pt x="4060" y="29"/>
                  </a:cubicBezTo>
                  <a:cubicBezTo>
                    <a:pt x="4060" y="45"/>
                    <a:pt x="4048" y="58"/>
                    <a:pt x="4032" y="58"/>
                  </a:cubicBezTo>
                  <a:cubicBezTo>
                    <a:pt x="4032" y="58"/>
                    <a:pt x="4032" y="58"/>
                    <a:pt x="4032" y="58"/>
                  </a:cubicBezTo>
                  <a:cubicBezTo>
                    <a:pt x="4016" y="58"/>
                    <a:pt x="4002" y="45"/>
                    <a:pt x="4002" y="29"/>
                  </a:cubicBezTo>
                  <a:close/>
                  <a:moveTo>
                    <a:pt x="8702" y="29"/>
                  </a:moveTo>
                  <a:cubicBezTo>
                    <a:pt x="8702" y="13"/>
                    <a:pt x="8714" y="0"/>
                    <a:pt x="8731" y="0"/>
                  </a:cubicBezTo>
                  <a:cubicBezTo>
                    <a:pt x="8731" y="0"/>
                    <a:pt x="8731" y="0"/>
                    <a:pt x="8731" y="0"/>
                  </a:cubicBezTo>
                  <a:cubicBezTo>
                    <a:pt x="8747" y="0"/>
                    <a:pt x="8760" y="13"/>
                    <a:pt x="8760" y="29"/>
                  </a:cubicBezTo>
                  <a:cubicBezTo>
                    <a:pt x="8760" y="29"/>
                    <a:pt x="8760" y="29"/>
                    <a:pt x="8760" y="29"/>
                  </a:cubicBezTo>
                  <a:cubicBezTo>
                    <a:pt x="8760" y="45"/>
                    <a:pt x="8747" y="58"/>
                    <a:pt x="8731" y="58"/>
                  </a:cubicBezTo>
                  <a:cubicBezTo>
                    <a:pt x="8731" y="58"/>
                    <a:pt x="8731" y="58"/>
                    <a:pt x="8731" y="58"/>
                  </a:cubicBezTo>
                  <a:cubicBezTo>
                    <a:pt x="8714" y="58"/>
                    <a:pt x="8702" y="45"/>
                    <a:pt x="8702" y="29"/>
                  </a:cubicBezTo>
                  <a:close/>
                  <a:moveTo>
                    <a:pt x="8528" y="29"/>
                  </a:moveTo>
                  <a:cubicBezTo>
                    <a:pt x="8528" y="13"/>
                    <a:pt x="8540" y="0"/>
                    <a:pt x="8556" y="0"/>
                  </a:cubicBezTo>
                  <a:cubicBezTo>
                    <a:pt x="8556" y="0"/>
                    <a:pt x="8556" y="0"/>
                    <a:pt x="8556" y="0"/>
                  </a:cubicBezTo>
                  <a:cubicBezTo>
                    <a:pt x="8572" y="0"/>
                    <a:pt x="8586" y="13"/>
                    <a:pt x="8586" y="29"/>
                  </a:cubicBezTo>
                  <a:cubicBezTo>
                    <a:pt x="8586" y="29"/>
                    <a:pt x="8586" y="29"/>
                    <a:pt x="8586" y="29"/>
                  </a:cubicBezTo>
                  <a:cubicBezTo>
                    <a:pt x="8586" y="45"/>
                    <a:pt x="8572" y="58"/>
                    <a:pt x="8556" y="58"/>
                  </a:cubicBezTo>
                  <a:cubicBezTo>
                    <a:pt x="8556" y="58"/>
                    <a:pt x="8556" y="58"/>
                    <a:pt x="8556" y="58"/>
                  </a:cubicBezTo>
                  <a:cubicBezTo>
                    <a:pt x="8540" y="58"/>
                    <a:pt x="8528" y="45"/>
                    <a:pt x="8528" y="29"/>
                  </a:cubicBezTo>
                  <a:close/>
                  <a:moveTo>
                    <a:pt x="8354" y="29"/>
                  </a:moveTo>
                  <a:cubicBezTo>
                    <a:pt x="8354" y="13"/>
                    <a:pt x="8366" y="0"/>
                    <a:pt x="8382" y="0"/>
                  </a:cubicBezTo>
                  <a:cubicBezTo>
                    <a:pt x="8382" y="0"/>
                    <a:pt x="8382" y="0"/>
                    <a:pt x="8382" y="0"/>
                  </a:cubicBezTo>
                  <a:cubicBezTo>
                    <a:pt x="8398" y="0"/>
                    <a:pt x="8412" y="13"/>
                    <a:pt x="8412" y="29"/>
                  </a:cubicBezTo>
                  <a:cubicBezTo>
                    <a:pt x="8412" y="29"/>
                    <a:pt x="8412" y="29"/>
                    <a:pt x="8412" y="29"/>
                  </a:cubicBezTo>
                  <a:cubicBezTo>
                    <a:pt x="8412" y="45"/>
                    <a:pt x="8398" y="58"/>
                    <a:pt x="8382" y="58"/>
                  </a:cubicBezTo>
                  <a:cubicBezTo>
                    <a:pt x="8382" y="58"/>
                    <a:pt x="8382" y="58"/>
                    <a:pt x="8382" y="58"/>
                  </a:cubicBezTo>
                  <a:cubicBezTo>
                    <a:pt x="8366" y="58"/>
                    <a:pt x="8354" y="45"/>
                    <a:pt x="8354" y="29"/>
                  </a:cubicBezTo>
                  <a:close/>
                  <a:moveTo>
                    <a:pt x="8179" y="29"/>
                  </a:moveTo>
                  <a:cubicBezTo>
                    <a:pt x="8179" y="13"/>
                    <a:pt x="8192" y="0"/>
                    <a:pt x="8208" y="0"/>
                  </a:cubicBezTo>
                  <a:cubicBezTo>
                    <a:pt x="8208" y="0"/>
                    <a:pt x="8208" y="0"/>
                    <a:pt x="8208" y="0"/>
                  </a:cubicBezTo>
                  <a:cubicBezTo>
                    <a:pt x="8224" y="0"/>
                    <a:pt x="8238" y="13"/>
                    <a:pt x="8238" y="29"/>
                  </a:cubicBezTo>
                  <a:cubicBezTo>
                    <a:pt x="8238" y="29"/>
                    <a:pt x="8238" y="29"/>
                    <a:pt x="8238" y="29"/>
                  </a:cubicBezTo>
                  <a:cubicBezTo>
                    <a:pt x="8238" y="45"/>
                    <a:pt x="8224" y="58"/>
                    <a:pt x="8208" y="58"/>
                  </a:cubicBezTo>
                  <a:cubicBezTo>
                    <a:pt x="8208" y="58"/>
                    <a:pt x="8208" y="58"/>
                    <a:pt x="8208" y="58"/>
                  </a:cubicBezTo>
                  <a:cubicBezTo>
                    <a:pt x="8192" y="58"/>
                    <a:pt x="8179" y="45"/>
                    <a:pt x="8179" y="29"/>
                  </a:cubicBezTo>
                  <a:close/>
                  <a:moveTo>
                    <a:pt x="8005" y="29"/>
                  </a:moveTo>
                  <a:cubicBezTo>
                    <a:pt x="8005" y="13"/>
                    <a:pt x="8018" y="0"/>
                    <a:pt x="8034" y="0"/>
                  </a:cubicBezTo>
                  <a:cubicBezTo>
                    <a:pt x="8034" y="0"/>
                    <a:pt x="8034" y="0"/>
                    <a:pt x="8034" y="0"/>
                  </a:cubicBezTo>
                  <a:cubicBezTo>
                    <a:pt x="8050" y="0"/>
                    <a:pt x="8064" y="13"/>
                    <a:pt x="8064" y="29"/>
                  </a:cubicBezTo>
                  <a:cubicBezTo>
                    <a:pt x="8064" y="29"/>
                    <a:pt x="8064" y="29"/>
                    <a:pt x="8064" y="29"/>
                  </a:cubicBezTo>
                  <a:cubicBezTo>
                    <a:pt x="8064" y="45"/>
                    <a:pt x="8050" y="58"/>
                    <a:pt x="8034" y="58"/>
                  </a:cubicBezTo>
                  <a:cubicBezTo>
                    <a:pt x="8034" y="58"/>
                    <a:pt x="8034" y="58"/>
                    <a:pt x="8034" y="58"/>
                  </a:cubicBezTo>
                  <a:cubicBezTo>
                    <a:pt x="8018" y="58"/>
                    <a:pt x="8005" y="45"/>
                    <a:pt x="8005" y="29"/>
                  </a:cubicBezTo>
                  <a:close/>
                  <a:moveTo>
                    <a:pt x="7831" y="29"/>
                  </a:moveTo>
                  <a:cubicBezTo>
                    <a:pt x="7831" y="13"/>
                    <a:pt x="7844" y="0"/>
                    <a:pt x="7860" y="0"/>
                  </a:cubicBezTo>
                  <a:cubicBezTo>
                    <a:pt x="7860" y="0"/>
                    <a:pt x="7860" y="0"/>
                    <a:pt x="7860" y="0"/>
                  </a:cubicBezTo>
                  <a:cubicBezTo>
                    <a:pt x="7876" y="0"/>
                    <a:pt x="7890" y="13"/>
                    <a:pt x="7890" y="29"/>
                  </a:cubicBezTo>
                  <a:cubicBezTo>
                    <a:pt x="7890" y="29"/>
                    <a:pt x="7890" y="29"/>
                    <a:pt x="7890" y="29"/>
                  </a:cubicBezTo>
                  <a:cubicBezTo>
                    <a:pt x="7890" y="45"/>
                    <a:pt x="7876" y="58"/>
                    <a:pt x="7860" y="58"/>
                  </a:cubicBezTo>
                  <a:cubicBezTo>
                    <a:pt x="7860" y="58"/>
                    <a:pt x="7860" y="58"/>
                    <a:pt x="7860" y="58"/>
                  </a:cubicBezTo>
                  <a:cubicBezTo>
                    <a:pt x="7844" y="58"/>
                    <a:pt x="7831" y="45"/>
                    <a:pt x="7831" y="29"/>
                  </a:cubicBezTo>
                  <a:close/>
                  <a:moveTo>
                    <a:pt x="7657" y="29"/>
                  </a:moveTo>
                  <a:cubicBezTo>
                    <a:pt x="7657" y="13"/>
                    <a:pt x="7670" y="0"/>
                    <a:pt x="7686" y="0"/>
                  </a:cubicBezTo>
                  <a:cubicBezTo>
                    <a:pt x="7686" y="0"/>
                    <a:pt x="7686" y="0"/>
                    <a:pt x="7686" y="0"/>
                  </a:cubicBezTo>
                  <a:cubicBezTo>
                    <a:pt x="7702" y="0"/>
                    <a:pt x="7716" y="13"/>
                    <a:pt x="7716" y="29"/>
                  </a:cubicBezTo>
                  <a:cubicBezTo>
                    <a:pt x="7716" y="29"/>
                    <a:pt x="7716" y="29"/>
                    <a:pt x="7716" y="29"/>
                  </a:cubicBezTo>
                  <a:cubicBezTo>
                    <a:pt x="7716" y="45"/>
                    <a:pt x="7702" y="58"/>
                    <a:pt x="7686" y="58"/>
                  </a:cubicBezTo>
                  <a:cubicBezTo>
                    <a:pt x="7686" y="58"/>
                    <a:pt x="7686" y="58"/>
                    <a:pt x="7686" y="58"/>
                  </a:cubicBezTo>
                  <a:cubicBezTo>
                    <a:pt x="7670" y="58"/>
                    <a:pt x="7657" y="45"/>
                    <a:pt x="7657" y="29"/>
                  </a:cubicBezTo>
                  <a:close/>
                  <a:moveTo>
                    <a:pt x="7483" y="29"/>
                  </a:moveTo>
                  <a:cubicBezTo>
                    <a:pt x="7483" y="13"/>
                    <a:pt x="7496" y="0"/>
                    <a:pt x="7512" y="0"/>
                  </a:cubicBezTo>
                  <a:cubicBezTo>
                    <a:pt x="7512" y="0"/>
                    <a:pt x="7512" y="0"/>
                    <a:pt x="7512" y="0"/>
                  </a:cubicBezTo>
                  <a:cubicBezTo>
                    <a:pt x="7528" y="0"/>
                    <a:pt x="7542" y="13"/>
                    <a:pt x="7542" y="29"/>
                  </a:cubicBezTo>
                  <a:cubicBezTo>
                    <a:pt x="7542" y="29"/>
                    <a:pt x="7542" y="29"/>
                    <a:pt x="7542" y="29"/>
                  </a:cubicBezTo>
                  <a:cubicBezTo>
                    <a:pt x="7542" y="45"/>
                    <a:pt x="7528" y="58"/>
                    <a:pt x="7512" y="58"/>
                  </a:cubicBezTo>
                  <a:cubicBezTo>
                    <a:pt x="7512" y="58"/>
                    <a:pt x="7512" y="58"/>
                    <a:pt x="7512" y="58"/>
                  </a:cubicBezTo>
                  <a:cubicBezTo>
                    <a:pt x="7496" y="58"/>
                    <a:pt x="7483" y="45"/>
                    <a:pt x="7483" y="29"/>
                  </a:cubicBezTo>
                  <a:close/>
                  <a:moveTo>
                    <a:pt x="7309" y="29"/>
                  </a:moveTo>
                  <a:cubicBezTo>
                    <a:pt x="7309" y="13"/>
                    <a:pt x="7322" y="0"/>
                    <a:pt x="7338" y="0"/>
                  </a:cubicBezTo>
                  <a:cubicBezTo>
                    <a:pt x="7338" y="0"/>
                    <a:pt x="7338" y="0"/>
                    <a:pt x="7338" y="0"/>
                  </a:cubicBezTo>
                  <a:cubicBezTo>
                    <a:pt x="7354" y="0"/>
                    <a:pt x="7367" y="13"/>
                    <a:pt x="7367" y="29"/>
                  </a:cubicBezTo>
                  <a:cubicBezTo>
                    <a:pt x="7367" y="29"/>
                    <a:pt x="7367" y="29"/>
                    <a:pt x="7367" y="29"/>
                  </a:cubicBezTo>
                  <a:cubicBezTo>
                    <a:pt x="7367" y="45"/>
                    <a:pt x="7354" y="58"/>
                    <a:pt x="7338" y="58"/>
                  </a:cubicBezTo>
                  <a:cubicBezTo>
                    <a:pt x="7338" y="58"/>
                    <a:pt x="7338" y="58"/>
                    <a:pt x="7338" y="58"/>
                  </a:cubicBezTo>
                  <a:cubicBezTo>
                    <a:pt x="7322" y="58"/>
                    <a:pt x="7309" y="45"/>
                    <a:pt x="7309" y="29"/>
                  </a:cubicBezTo>
                  <a:close/>
                  <a:moveTo>
                    <a:pt x="7135" y="29"/>
                  </a:moveTo>
                  <a:cubicBezTo>
                    <a:pt x="7135" y="13"/>
                    <a:pt x="7148" y="0"/>
                    <a:pt x="7164" y="0"/>
                  </a:cubicBezTo>
                  <a:cubicBezTo>
                    <a:pt x="7164" y="0"/>
                    <a:pt x="7164" y="0"/>
                    <a:pt x="7164" y="0"/>
                  </a:cubicBezTo>
                  <a:cubicBezTo>
                    <a:pt x="7180" y="0"/>
                    <a:pt x="7193" y="13"/>
                    <a:pt x="7193" y="29"/>
                  </a:cubicBezTo>
                  <a:cubicBezTo>
                    <a:pt x="7193" y="29"/>
                    <a:pt x="7193" y="29"/>
                    <a:pt x="7193" y="29"/>
                  </a:cubicBezTo>
                  <a:cubicBezTo>
                    <a:pt x="7193" y="45"/>
                    <a:pt x="7180" y="58"/>
                    <a:pt x="7164" y="58"/>
                  </a:cubicBezTo>
                  <a:cubicBezTo>
                    <a:pt x="7164" y="58"/>
                    <a:pt x="7164" y="58"/>
                    <a:pt x="7164" y="58"/>
                  </a:cubicBezTo>
                  <a:cubicBezTo>
                    <a:pt x="7148" y="58"/>
                    <a:pt x="7135" y="45"/>
                    <a:pt x="7135" y="29"/>
                  </a:cubicBezTo>
                  <a:close/>
                  <a:moveTo>
                    <a:pt x="6961" y="29"/>
                  </a:moveTo>
                  <a:cubicBezTo>
                    <a:pt x="6961" y="13"/>
                    <a:pt x="6974" y="0"/>
                    <a:pt x="6990" y="0"/>
                  </a:cubicBezTo>
                  <a:cubicBezTo>
                    <a:pt x="6990" y="0"/>
                    <a:pt x="6990" y="0"/>
                    <a:pt x="6990" y="0"/>
                  </a:cubicBezTo>
                  <a:cubicBezTo>
                    <a:pt x="7006" y="0"/>
                    <a:pt x="7019" y="13"/>
                    <a:pt x="7019" y="29"/>
                  </a:cubicBezTo>
                  <a:cubicBezTo>
                    <a:pt x="7019" y="29"/>
                    <a:pt x="7019" y="29"/>
                    <a:pt x="7019" y="29"/>
                  </a:cubicBezTo>
                  <a:cubicBezTo>
                    <a:pt x="7019" y="45"/>
                    <a:pt x="7006" y="58"/>
                    <a:pt x="6990" y="58"/>
                  </a:cubicBezTo>
                  <a:cubicBezTo>
                    <a:pt x="6990" y="58"/>
                    <a:pt x="6990" y="58"/>
                    <a:pt x="6990" y="58"/>
                  </a:cubicBezTo>
                  <a:cubicBezTo>
                    <a:pt x="6974" y="58"/>
                    <a:pt x="6961" y="45"/>
                    <a:pt x="6961" y="29"/>
                  </a:cubicBezTo>
                  <a:close/>
                  <a:moveTo>
                    <a:pt x="6787" y="29"/>
                  </a:moveTo>
                  <a:cubicBezTo>
                    <a:pt x="6787" y="13"/>
                    <a:pt x="6800" y="0"/>
                    <a:pt x="6816" y="0"/>
                  </a:cubicBezTo>
                  <a:cubicBezTo>
                    <a:pt x="6816" y="0"/>
                    <a:pt x="6816" y="0"/>
                    <a:pt x="6816" y="0"/>
                  </a:cubicBezTo>
                  <a:cubicBezTo>
                    <a:pt x="6832" y="0"/>
                    <a:pt x="6845" y="13"/>
                    <a:pt x="6845" y="29"/>
                  </a:cubicBezTo>
                  <a:cubicBezTo>
                    <a:pt x="6845" y="29"/>
                    <a:pt x="6845" y="29"/>
                    <a:pt x="6845" y="29"/>
                  </a:cubicBezTo>
                  <a:cubicBezTo>
                    <a:pt x="6845" y="45"/>
                    <a:pt x="6832" y="58"/>
                    <a:pt x="6816" y="58"/>
                  </a:cubicBezTo>
                  <a:cubicBezTo>
                    <a:pt x="6816" y="58"/>
                    <a:pt x="6816" y="58"/>
                    <a:pt x="6816" y="58"/>
                  </a:cubicBezTo>
                  <a:cubicBezTo>
                    <a:pt x="6800" y="58"/>
                    <a:pt x="6787" y="45"/>
                    <a:pt x="6787" y="29"/>
                  </a:cubicBezTo>
                  <a:close/>
                  <a:moveTo>
                    <a:pt x="6613" y="29"/>
                  </a:moveTo>
                  <a:cubicBezTo>
                    <a:pt x="6613" y="13"/>
                    <a:pt x="6626" y="0"/>
                    <a:pt x="6642" y="0"/>
                  </a:cubicBezTo>
                  <a:cubicBezTo>
                    <a:pt x="6642" y="0"/>
                    <a:pt x="6642" y="0"/>
                    <a:pt x="6642" y="0"/>
                  </a:cubicBezTo>
                  <a:cubicBezTo>
                    <a:pt x="6658" y="0"/>
                    <a:pt x="6671" y="13"/>
                    <a:pt x="6671" y="29"/>
                  </a:cubicBezTo>
                  <a:cubicBezTo>
                    <a:pt x="6671" y="29"/>
                    <a:pt x="6671" y="29"/>
                    <a:pt x="6671" y="29"/>
                  </a:cubicBezTo>
                  <a:cubicBezTo>
                    <a:pt x="6671" y="45"/>
                    <a:pt x="6658" y="58"/>
                    <a:pt x="6642" y="58"/>
                  </a:cubicBezTo>
                  <a:cubicBezTo>
                    <a:pt x="6642" y="58"/>
                    <a:pt x="6642" y="58"/>
                    <a:pt x="6642" y="58"/>
                  </a:cubicBezTo>
                  <a:cubicBezTo>
                    <a:pt x="6626" y="58"/>
                    <a:pt x="6613" y="45"/>
                    <a:pt x="6613" y="29"/>
                  </a:cubicBezTo>
                  <a:close/>
                  <a:moveTo>
                    <a:pt x="10790" y="29"/>
                  </a:moveTo>
                  <a:cubicBezTo>
                    <a:pt x="10790" y="13"/>
                    <a:pt x="10803" y="0"/>
                    <a:pt x="10819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10835" y="0"/>
                    <a:pt x="10848" y="13"/>
                    <a:pt x="10848" y="29"/>
                  </a:cubicBezTo>
                  <a:cubicBezTo>
                    <a:pt x="10848" y="29"/>
                    <a:pt x="10848" y="29"/>
                    <a:pt x="10848" y="29"/>
                  </a:cubicBezTo>
                  <a:cubicBezTo>
                    <a:pt x="10848" y="45"/>
                    <a:pt x="10835" y="58"/>
                    <a:pt x="10819" y="58"/>
                  </a:cubicBezTo>
                  <a:cubicBezTo>
                    <a:pt x="10819" y="58"/>
                    <a:pt x="10819" y="58"/>
                    <a:pt x="10819" y="58"/>
                  </a:cubicBezTo>
                  <a:cubicBezTo>
                    <a:pt x="10803" y="58"/>
                    <a:pt x="10790" y="45"/>
                    <a:pt x="10790" y="29"/>
                  </a:cubicBezTo>
                  <a:close/>
                  <a:moveTo>
                    <a:pt x="10616" y="29"/>
                  </a:moveTo>
                  <a:cubicBezTo>
                    <a:pt x="10616" y="13"/>
                    <a:pt x="10629" y="0"/>
                    <a:pt x="10645" y="0"/>
                  </a:cubicBezTo>
                  <a:cubicBezTo>
                    <a:pt x="10645" y="0"/>
                    <a:pt x="10645" y="0"/>
                    <a:pt x="10645" y="0"/>
                  </a:cubicBezTo>
                  <a:cubicBezTo>
                    <a:pt x="10661" y="0"/>
                    <a:pt x="10674" y="13"/>
                    <a:pt x="10674" y="29"/>
                  </a:cubicBezTo>
                  <a:cubicBezTo>
                    <a:pt x="10674" y="29"/>
                    <a:pt x="10674" y="29"/>
                    <a:pt x="10674" y="29"/>
                  </a:cubicBezTo>
                  <a:cubicBezTo>
                    <a:pt x="10674" y="45"/>
                    <a:pt x="10661" y="58"/>
                    <a:pt x="10645" y="58"/>
                  </a:cubicBezTo>
                  <a:cubicBezTo>
                    <a:pt x="10645" y="58"/>
                    <a:pt x="10645" y="58"/>
                    <a:pt x="10645" y="58"/>
                  </a:cubicBezTo>
                  <a:cubicBezTo>
                    <a:pt x="10629" y="58"/>
                    <a:pt x="10616" y="45"/>
                    <a:pt x="10616" y="29"/>
                  </a:cubicBezTo>
                  <a:close/>
                  <a:moveTo>
                    <a:pt x="10442" y="29"/>
                  </a:moveTo>
                  <a:cubicBezTo>
                    <a:pt x="10442" y="13"/>
                    <a:pt x="10455" y="0"/>
                    <a:pt x="10471" y="0"/>
                  </a:cubicBezTo>
                  <a:cubicBezTo>
                    <a:pt x="10471" y="0"/>
                    <a:pt x="10471" y="0"/>
                    <a:pt x="10471" y="0"/>
                  </a:cubicBezTo>
                  <a:cubicBezTo>
                    <a:pt x="10487" y="0"/>
                    <a:pt x="10500" y="13"/>
                    <a:pt x="10500" y="29"/>
                  </a:cubicBezTo>
                  <a:cubicBezTo>
                    <a:pt x="10500" y="29"/>
                    <a:pt x="10500" y="29"/>
                    <a:pt x="10500" y="29"/>
                  </a:cubicBezTo>
                  <a:cubicBezTo>
                    <a:pt x="10500" y="45"/>
                    <a:pt x="10487" y="58"/>
                    <a:pt x="10471" y="58"/>
                  </a:cubicBezTo>
                  <a:cubicBezTo>
                    <a:pt x="10471" y="58"/>
                    <a:pt x="10471" y="58"/>
                    <a:pt x="10471" y="58"/>
                  </a:cubicBezTo>
                  <a:cubicBezTo>
                    <a:pt x="10455" y="58"/>
                    <a:pt x="10442" y="45"/>
                    <a:pt x="10442" y="29"/>
                  </a:cubicBezTo>
                  <a:close/>
                  <a:moveTo>
                    <a:pt x="10268" y="29"/>
                  </a:moveTo>
                  <a:cubicBezTo>
                    <a:pt x="10268" y="13"/>
                    <a:pt x="10281" y="0"/>
                    <a:pt x="10297" y="0"/>
                  </a:cubicBezTo>
                  <a:cubicBezTo>
                    <a:pt x="10297" y="0"/>
                    <a:pt x="10297" y="0"/>
                    <a:pt x="10297" y="0"/>
                  </a:cubicBezTo>
                  <a:cubicBezTo>
                    <a:pt x="10313" y="0"/>
                    <a:pt x="10326" y="13"/>
                    <a:pt x="10326" y="29"/>
                  </a:cubicBezTo>
                  <a:cubicBezTo>
                    <a:pt x="10326" y="29"/>
                    <a:pt x="10326" y="29"/>
                    <a:pt x="10326" y="29"/>
                  </a:cubicBezTo>
                  <a:cubicBezTo>
                    <a:pt x="10326" y="45"/>
                    <a:pt x="10313" y="58"/>
                    <a:pt x="10297" y="58"/>
                  </a:cubicBezTo>
                  <a:cubicBezTo>
                    <a:pt x="10297" y="58"/>
                    <a:pt x="10297" y="58"/>
                    <a:pt x="10297" y="58"/>
                  </a:cubicBezTo>
                  <a:cubicBezTo>
                    <a:pt x="10281" y="58"/>
                    <a:pt x="10268" y="45"/>
                    <a:pt x="10268" y="29"/>
                  </a:cubicBezTo>
                  <a:close/>
                  <a:moveTo>
                    <a:pt x="10094" y="29"/>
                  </a:moveTo>
                  <a:cubicBezTo>
                    <a:pt x="10094" y="13"/>
                    <a:pt x="10107" y="0"/>
                    <a:pt x="10123" y="0"/>
                  </a:cubicBezTo>
                  <a:cubicBezTo>
                    <a:pt x="10123" y="0"/>
                    <a:pt x="10123" y="0"/>
                    <a:pt x="10123" y="0"/>
                  </a:cubicBezTo>
                  <a:cubicBezTo>
                    <a:pt x="10139" y="0"/>
                    <a:pt x="10152" y="13"/>
                    <a:pt x="10152" y="29"/>
                  </a:cubicBezTo>
                  <a:cubicBezTo>
                    <a:pt x="10152" y="29"/>
                    <a:pt x="10152" y="29"/>
                    <a:pt x="10152" y="29"/>
                  </a:cubicBezTo>
                  <a:cubicBezTo>
                    <a:pt x="10152" y="45"/>
                    <a:pt x="10139" y="58"/>
                    <a:pt x="10123" y="58"/>
                  </a:cubicBezTo>
                  <a:cubicBezTo>
                    <a:pt x="10123" y="58"/>
                    <a:pt x="10123" y="58"/>
                    <a:pt x="10123" y="58"/>
                  </a:cubicBezTo>
                  <a:cubicBezTo>
                    <a:pt x="10107" y="58"/>
                    <a:pt x="10094" y="45"/>
                    <a:pt x="10094" y="29"/>
                  </a:cubicBezTo>
                  <a:close/>
                  <a:moveTo>
                    <a:pt x="9920" y="29"/>
                  </a:moveTo>
                  <a:cubicBezTo>
                    <a:pt x="9920" y="13"/>
                    <a:pt x="9933" y="0"/>
                    <a:pt x="9949" y="0"/>
                  </a:cubicBezTo>
                  <a:cubicBezTo>
                    <a:pt x="9949" y="0"/>
                    <a:pt x="9949" y="0"/>
                    <a:pt x="9949" y="0"/>
                  </a:cubicBezTo>
                  <a:cubicBezTo>
                    <a:pt x="9965" y="0"/>
                    <a:pt x="9978" y="13"/>
                    <a:pt x="9978" y="29"/>
                  </a:cubicBezTo>
                  <a:cubicBezTo>
                    <a:pt x="9978" y="29"/>
                    <a:pt x="9978" y="29"/>
                    <a:pt x="9978" y="29"/>
                  </a:cubicBezTo>
                  <a:cubicBezTo>
                    <a:pt x="9978" y="45"/>
                    <a:pt x="9965" y="58"/>
                    <a:pt x="9949" y="58"/>
                  </a:cubicBezTo>
                  <a:cubicBezTo>
                    <a:pt x="9949" y="58"/>
                    <a:pt x="9949" y="58"/>
                    <a:pt x="9949" y="58"/>
                  </a:cubicBezTo>
                  <a:cubicBezTo>
                    <a:pt x="9933" y="58"/>
                    <a:pt x="9920" y="45"/>
                    <a:pt x="9920" y="29"/>
                  </a:cubicBezTo>
                  <a:close/>
                  <a:moveTo>
                    <a:pt x="9746" y="29"/>
                  </a:moveTo>
                  <a:cubicBezTo>
                    <a:pt x="9746" y="13"/>
                    <a:pt x="9759" y="0"/>
                    <a:pt x="9775" y="0"/>
                  </a:cubicBezTo>
                  <a:cubicBezTo>
                    <a:pt x="9775" y="0"/>
                    <a:pt x="9775" y="0"/>
                    <a:pt x="9775" y="0"/>
                  </a:cubicBezTo>
                  <a:cubicBezTo>
                    <a:pt x="9791" y="0"/>
                    <a:pt x="9804" y="13"/>
                    <a:pt x="9804" y="29"/>
                  </a:cubicBezTo>
                  <a:cubicBezTo>
                    <a:pt x="9804" y="29"/>
                    <a:pt x="9804" y="29"/>
                    <a:pt x="9804" y="29"/>
                  </a:cubicBezTo>
                  <a:cubicBezTo>
                    <a:pt x="9804" y="45"/>
                    <a:pt x="9791" y="58"/>
                    <a:pt x="9775" y="58"/>
                  </a:cubicBezTo>
                  <a:cubicBezTo>
                    <a:pt x="9775" y="58"/>
                    <a:pt x="9775" y="58"/>
                    <a:pt x="9775" y="58"/>
                  </a:cubicBezTo>
                  <a:cubicBezTo>
                    <a:pt x="9759" y="58"/>
                    <a:pt x="9746" y="45"/>
                    <a:pt x="9746" y="29"/>
                  </a:cubicBezTo>
                  <a:close/>
                  <a:moveTo>
                    <a:pt x="9572" y="29"/>
                  </a:moveTo>
                  <a:cubicBezTo>
                    <a:pt x="9572" y="13"/>
                    <a:pt x="9585" y="0"/>
                    <a:pt x="9601" y="0"/>
                  </a:cubicBezTo>
                  <a:cubicBezTo>
                    <a:pt x="9601" y="0"/>
                    <a:pt x="9601" y="0"/>
                    <a:pt x="9601" y="0"/>
                  </a:cubicBezTo>
                  <a:cubicBezTo>
                    <a:pt x="9617" y="0"/>
                    <a:pt x="9630" y="13"/>
                    <a:pt x="9630" y="29"/>
                  </a:cubicBezTo>
                  <a:cubicBezTo>
                    <a:pt x="9630" y="29"/>
                    <a:pt x="9630" y="29"/>
                    <a:pt x="9630" y="29"/>
                  </a:cubicBezTo>
                  <a:cubicBezTo>
                    <a:pt x="9630" y="45"/>
                    <a:pt x="9617" y="58"/>
                    <a:pt x="9601" y="58"/>
                  </a:cubicBezTo>
                  <a:cubicBezTo>
                    <a:pt x="9601" y="58"/>
                    <a:pt x="9601" y="58"/>
                    <a:pt x="9601" y="58"/>
                  </a:cubicBezTo>
                  <a:cubicBezTo>
                    <a:pt x="9585" y="58"/>
                    <a:pt x="9572" y="45"/>
                    <a:pt x="9572" y="29"/>
                  </a:cubicBezTo>
                  <a:close/>
                  <a:moveTo>
                    <a:pt x="9398" y="29"/>
                  </a:moveTo>
                  <a:cubicBezTo>
                    <a:pt x="9398" y="13"/>
                    <a:pt x="9411" y="0"/>
                    <a:pt x="9427" y="0"/>
                  </a:cubicBezTo>
                  <a:cubicBezTo>
                    <a:pt x="9427" y="0"/>
                    <a:pt x="9427" y="0"/>
                    <a:pt x="9427" y="0"/>
                  </a:cubicBezTo>
                  <a:cubicBezTo>
                    <a:pt x="9443" y="0"/>
                    <a:pt x="9456" y="13"/>
                    <a:pt x="9456" y="29"/>
                  </a:cubicBezTo>
                  <a:cubicBezTo>
                    <a:pt x="9456" y="29"/>
                    <a:pt x="9456" y="29"/>
                    <a:pt x="9456" y="29"/>
                  </a:cubicBezTo>
                  <a:cubicBezTo>
                    <a:pt x="9456" y="45"/>
                    <a:pt x="9443" y="58"/>
                    <a:pt x="9427" y="58"/>
                  </a:cubicBezTo>
                  <a:cubicBezTo>
                    <a:pt x="9427" y="58"/>
                    <a:pt x="9427" y="58"/>
                    <a:pt x="9427" y="58"/>
                  </a:cubicBezTo>
                  <a:cubicBezTo>
                    <a:pt x="9411" y="58"/>
                    <a:pt x="9398" y="45"/>
                    <a:pt x="9398" y="29"/>
                  </a:cubicBezTo>
                  <a:close/>
                  <a:moveTo>
                    <a:pt x="9224" y="29"/>
                  </a:moveTo>
                  <a:cubicBezTo>
                    <a:pt x="9224" y="13"/>
                    <a:pt x="9237" y="0"/>
                    <a:pt x="9253" y="0"/>
                  </a:cubicBezTo>
                  <a:cubicBezTo>
                    <a:pt x="9253" y="0"/>
                    <a:pt x="9253" y="0"/>
                    <a:pt x="9253" y="0"/>
                  </a:cubicBezTo>
                  <a:cubicBezTo>
                    <a:pt x="9269" y="0"/>
                    <a:pt x="9282" y="13"/>
                    <a:pt x="9282" y="29"/>
                  </a:cubicBezTo>
                  <a:cubicBezTo>
                    <a:pt x="9282" y="29"/>
                    <a:pt x="9282" y="29"/>
                    <a:pt x="9282" y="29"/>
                  </a:cubicBezTo>
                  <a:cubicBezTo>
                    <a:pt x="9282" y="45"/>
                    <a:pt x="9269" y="58"/>
                    <a:pt x="9253" y="58"/>
                  </a:cubicBezTo>
                  <a:cubicBezTo>
                    <a:pt x="9253" y="58"/>
                    <a:pt x="9253" y="58"/>
                    <a:pt x="9253" y="58"/>
                  </a:cubicBezTo>
                  <a:cubicBezTo>
                    <a:pt x="9237" y="58"/>
                    <a:pt x="9224" y="45"/>
                    <a:pt x="9224" y="29"/>
                  </a:cubicBezTo>
                  <a:close/>
                  <a:moveTo>
                    <a:pt x="9050" y="29"/>
                  </a:moveTo>
                  <a:cubicBezTo>
                    <a:pt x="9050" y="13"/>
                    <a:pt x="9062" y="0"/>
                    <a:pt x="9079" y="0"/>
                  </a:cubicBezTo>
                  <a:cubicBezTo>
                    <a:pt x="9079" y="0"/>
                    <a:pt x="9079" y="0"/>
                    <a:pt x="9079" y="0"/>
                  </a:cubicBezTo>
                  <a:cubicBezTo>
                    <a:pt x="9095" y="0"/>
                    <a:pt x="9108" y="13"/>
                    <a:pt x="9108" y="29"/>
                  </a:cubicBezTo>
                  <a:cubicBezTo>
                    <a:pt x="9108" y="29"/>
                    <a:pt x="9108" y="29"/>
                    <a:pt x="9108" y="29"/>
                  </a:cubicBezTo>
                  <a:cubicBezTo>
                    <a:pt x="9108" y="45"/>
                    <a:pt x="9095" y="58"/>
                    <a:pt x="9079" y="58"/>
                  </a:cubicBezTo>
                  <a:cubicBezTo>
                    <a:pt x="9079" y="58"/>
                    <a:pt x="9079" y="58"/>
                    <a:pt x="9079" y="58"/>
                  </a:cubicBezTo>
                  <a:cubicBezTo>
                    <a:pt x="9062" y="58"/>
                    <a:pt x="9050" y="45"/>
                    <a:pt x="9050" y="29"/>
                  </a:cubicBezTo>
                  <a:close/>
                  <a:moveTo>
                    <a:pt x="8876" y="29"/>
                  </a:moveTo>
                  <a:cubicBezTo>
                    <a:pt x="8876" y="13"/>
                    <a:pt x="8888" y="0"/>
                    <a:pt x="8905" y="0"/>
                  </a:cubicBezTo>
                  <a:cubicBezTo>
                    <a:pt x="8905" y="0"/>
                    <a:pt x="8905" y="0"/>
                    <a:pt x="8905" y="0"/>
                  </a:cubicBezTo>
                  <a:cubicBezTo>
                    <a:pt x="8921" y="0"/>
                    <a:pt x="8934" y="13"/>
                    <a:pt x="8934" y="29"/>
                  </a:cubicBezTo>
                  <a:cubicBezTo>
                    <a:pt x="8934" y="29"/>
                    <a:pt x="8934" y="29"/>
                    <a:pt x="8934" y="29"/>
                  </a:cubicBezTo>
                  <a:cubicBezTo>
                    <a:pt x="8934" y="45"/>
                    <a:pt x="8921" y="58"/>
                    <a:pt x="8905" y="58"/>
                  </a:cubicBezTo>
                  <a:cubicBezTo>
                    <a:pt x="8905" y="58"/>
                    <a:pt x="8905" y="58"/>
                    <a:pt x="8905" y="58"/>
                  </a:cubicBezTo>
                  <a:cubicBezTo>
                    <a:pt x="8888" y="58"/>
                    <a:pt x="8876" y="45"/>
                    <a:pt x="8876" y="29"/>
                  </a:cubicBezTo>
                  <a:close/>
                  <a:moveTo>
                    <a:pt x="13052" y="29"/>
                  </a:moveTo>
                  <a:cubicBezTo>
                    <a:pt x="13052" y="13"/>
                    <a:pt x="13066" y="0"/>
                    <a:pt x="13082" y="0"/>
                  </a:cubicBezTo>
                  <a:cubicBezTo>
                    <a:pt x="13082" y="0"/>
                    <a:pt x="13082" y="0"/>
                    <a:pt x="13082" y="0"/>
                  </a:cubicBezTo>
                  <a:cubicBezTo>
                    <a:pt x="13098" y="0"/>
                    <a:pt x="13111" y="13"/>
                    <a:pt x="13111" y="29"/>
                  </a:cubicBezTo>
                  <a:cubicBezTo>
                    <a:pt x="13111" y="29"/>
                    <a:pt x="13111" y="29"/>
                    <a:pt x="13111" y="29"/>
                  </a:cubicBezTo>
                  <a:cubicBezTo>
                    <a:pt x="13111" y="45"/>
                    <a:pt x="13098" y="58"/>
                    <a:pt x="13082" y="58"/>
                  </a:cubicBezTo>
                  <a:cubicBezTo>
                    <a:pt x="13082" y="58"/>
                    <a:pt x="13082" y="58"/>
                    <a:pt x="13082" y="58"/>
                  </a:cubicBezTo>
                  <a:cubicBezTo>
                    <a:pt x="13066" y="58"/>
                    <a:pt x="13052" y="45"/>
                    <a:pt x="13052" y="29"/>
                  </a:cubicBezTo>
                  <a:close/>
                  <a:moveTo>
                    <a:pt x="12878" y="29"/>
                  </a:moveTo>
                  <a:cubicBezTo>
                    <a:pt x="12878" y="13"/>
                    <a:pt x="12892" y="0"/>
                    <a:pt x="12908" y="0"/>
                  </a:cubicBezTo>
                  <a:cubicBezTo>
                    <a:pt x="12908" y="0"/>
                    <a:pt x="12908" y="0"/>
                    <a:pt x="12908" y="0"/>
                  </a:cubicBezTo>
                  <a:cubicBezTo>
                    <a:pt x="12924" y="0"/>
                    <a:pt x="12937" y="13"/>
                    <a:pt x="12937" y="29"/>
                  </a:cubicBezTo>
                  <a:cubicBezTo>
                    <a:pt x="12937" y="29"/>
                    <a:pt x="12937" y="29"/>
                    <a:pt x="12937" y="29"/>
                  </a:cubicBezTo>
                  <a:cubicBezTo>
                    <a:pt x="12937" y="45"/>
                    <a:pt x="12924" y="58"/>
                    <a:pt x="12908" y="58"/>
                  </a:cubicBezTo>
                  <a:cubicBezTo>
                    <a:pt x="12908" y="58"/>
                    <a:pt x="12908" y="58"/>
                    <a:pt x="12908" y="58"/>
                  </a:cubicBezTo>
                  <a:cubicBezTo>
                    <a:pt x="12892" y="58"/>
                    <a:pt x="12878" y="45"/>
                    <a:pt x="12878" y="29"/>
                  </a:cubicBezTo>
                  <a:close/>
                  <a:moveTo>
                    <a:pt x="12704" y="29"/>
                  </a:moveTo>
                  <a:cubicBezTo>
                    <a:pt x="12704" y="13"/>
                    <a:pt x="12717" y="0"/>
                    <a:pt x="12734" y="0"/>
                  </a:cubicBezTo>
                  <a:cubicBezTo>
                    <a:pt x="12734" y="0"/>
                    <a:pt x="12734" y="0"/>
                    <a:pt x="12734" y="0"/>
                  </a:cubicBezTo>
                  <a:cubicBezTo>
                    <a:pt x="12750" y="0"/>
                    <a:pt x="12762" y="13"/>
                    <a:pt x="12762" y="29"/>
                  </a:cubicBezTo>
                  <a:cubicBezTo>
                    <a:pt x="12762" y="29"/>
                    <a:pt x="12762" y="29"/>
                    <a:pt x="12762" y="29"/>
                  </a:cubicBezTo>
                  <a:cubicBezTo>
                    <a:pt x="12762" y="45"/>
                    <a:pt x="12750" y="58"/>
                    <a:pt x="12734" y="58"/>
                  </a:cubicBezTo>
                  <a:cubicBezTo>
                    <a:pt x="12734" y="58"/>
                    <a:pt x="12734" y="58"/>
                    <a:pt x="12734" y="58"/>
                  </a:cubicBezTo>
                  <a:cubicBezTo>
                    <a:pt x="12717" y="58"/>
                    <a:pt x="12704" y="45"/>
                    <a:pt x="12704" y="29"/>
                  </a:cubicBezTo>
                  <a:close/>
                  <a:moveTo>
                    <a:pt x="12530" y="29"/>
                  </a:moveTo>
                  <a:cubicBezTo>
                    <a:pt x="12530" y="13"/>
                    <a:pt x="12544" y="0"/>
                    <a:pt x="12560" y="0"/>
                  </a:cubicBezTo>
                  <a:cubicBezTo>
                    <a:pt x="12560" y="0"/>
                    <a:pt x="12560" y="0"/>
                    <a:pt x="12560" y="0"/>
                  </a:cubicBezTo>
                  <a:cubicBezTo>
                    <a:pt x="12576" y="0"/>
                    <a:pt x="12588" y="13"/>
                    <a:pt x="12588" y="29"/>
                  </a:cubicBezTo>
                  <a:cubicBezTo>
                    <a:pt x="12588" y="29"/>
                    <a:pt x="12588" y="29"/>
                    <a:pt x="12588" y="29"/>
                  </a:cubicBezTo>
                  <a:cubicBezTo>
                    <a:pt x="12588" y="45"/>
                    <a:pt x="12576" y="58"/>
                    <a:pt x="12560" y="58"/>
                  </a:cubicBezTo>
                  <a:cubicBezTo>
                    <a:pt x="12560" y="58"/>
                    <a:pt x="12560" y="58"/>
                    <a:pt x="12560" y="58"/>
                  </a:cubicBezTo>
                  <a:cubicBezTo>
                    <a:pt x="12544" y="58"/>
                    <a:pt x="12530" y="45"/>
                    <a:pt x="12530" y="29"/>
                  </a:cubicBezTo>
                  <a:close/>
                  <a:moveTo>
                    <a:pt x="12356" y="29"/>
                  </a:moveTo>
                  <a:cubicBezTo>
                    <a:pt x="12356" y="13"/>
                    <a:pt x="12369" y="0"/>
                    <a:pt x="12386" y="0"/>
                  </a:cubicBezTo>
                  <a:cubicBezTo>
                    <a:pt x="12386" y="0"/>
                    <a:pt x="12386" y="0"/>
                    <a:pt x="12386" y="0"/>
                  </a:cubicBezTo>
                  <a:cubicBezTo>
                    <a:pt x="12402" y="0"/>
                    <a:pt x="12414" y="13"/>
                    <a:pt x="12414" y="29"/>
                  </a:cubicBezTo>
                  <a:cubicBezTo>
                    <a:pt x="12414" y="29"/>
                    <a:pt x="12414" y="29"/>
                    <a:pt x="12414" y="29"/>
                  </a:cubicBezTo>
                  <a:cubicBezTo>
                    <a:pt x="12414" y="45"/>
                    <a:pt x="12402" y="58"/>
                    <a:pt x="12386" y="58"/>
                  </a:cubicBezTo>
                  <a:cubicBezTo>
                    <a:pt x="12386" y="58"/>
                    <a:pt x="12386" y="58"/>
                    <a:pt x="12386" y="58"/>
                  </a:cubicBezTo>
                  <a:cubicBezTo>
                    <a:pt x="12369" y="58"/>
                    <a:pt x="12356" y="45"/>
                    <a:pt x="12356" y="29"/>
                  </a:cubicBezTo>
                  <a:close/>
                  <a:moveTo>
                    <a:pt x="12182" y="29"/>
                  </a:moveTo>
                  <a:cubicBezTo>
                    <a:pt x="12182" y="13"/>
                    <a:pt x="12195" y="0"/>
                    <a:pt x="12211" y="0"/>
                  </a:cubicBezTo>
                  <a:cubicBezTo>
                    <a:pt x="12211" y="0"/>
                    <a:pt x="12211" y="0"/>
                    <a:pt x="12211" y="0"/>
                  </a:cubicBezTo>
                  <a:cubicBezTo>
                    <a:pt x="12228" y="0"/>
                    <a:pt x="12240" y="13"/>
                    <a:pt x="12240" y="29"/>
                  </a:cubicBezTo>
                  <a:cubicBezTo>
                    <a:pt x="12240" y="29"/>
                    <a:pt x="12240" y="29"/>
                    <a:pt x="12240" y="29"/>
                  </a:cubicBezTo>
                  <a:cubicBezTo>
                    <a:pt x="12240" y="45"/>
                    <a:pt x="12228" y="58"/>
                    <a:pt x="12212" y="58"/>
                  </a:cubicBezTo>
                  <a:cubicBezTo>
                    <a:pt x="12212" y="58"/>
                    <a:pt x="12212" y="58"/>
                    <a:pt x="12212" y="58"/>
                  </a:cubicBezTo>
                  <a:cubicBezTo>
                    <a:pt x="12195" y="58"/>
                    <a:pt x="12182" y="45"/>
                    <a:pt x="12182" y="29"/>
                  </a:cubicBezTo>
                  <a:close/>
                  <a:moveTo>
                    <a:pt x="12008" y="29"/>
                  </a:moveTo>
                  <a:cubicBezTo>
                    <a:pt x="12008" y="13"/>
                    <a:pt x="12021" y="0"/>
                    <a:pt x="12037" y="0"/>
                  </a:cubicBezTo>
                  <a:cubicBezTo>
                    <a:pt x="12037" y="0"/>
                    <a:pt x="12037" y="0"/>
                    <a:pt x="12037" y="0"/>
                  </a:cubicBezTo>
                  <a:cubicBezTo>
                    <a:pt x="12054" y="0"/>
                    <a:pt x="12066" y="13"/>
                    <a:pt x="12066" y="29"/>
                  </a:cubicBezTo>
                  <a:cubicBezTo>
                    <a:pt x="12066" y="29"/>
                    <a:pt x="12066" y="29"/>
                    <a:pt x="12066" y="29"/>
                  </a:cubicBezTo>
                  <a:cubicBezTo>
                    <a:pt x="12066" y="45"/>
                    <a:pt x="12054" y="58"/>
                    <a:pt x="12037" y="58"/>
                  </a:cubicBezTo>
                  <a:cubicBezTo>
                    <a:pt x="12037" y="58"/>
                    <a:pt x="12037" y="58"/>
                    <a:pt x="12037" y="58"/>
                  </a:cubicBezTo>
                  <a:cubicBezTo>
                    <a:pt x="12021" y="58"/>
                    <a:pt x="12008" y="45"/>
                    <a:pt x="12008" y="29"/>
                  </a:cubicBezTo>
                  <a:close/>
                  <a:moveTo>
                    <a:pt x="11834" y="29"/>
                  </a:moveTo>
                  <a:cubicBezTo>
                    <a:pt x="11834" y="13"/>
                    <a:pt x="11847" y="0"/>
                    <a:pt x="11863" y="0"/>
                  </a:cubicBezTo>
                  <a:cubicBezTo>
                    <a:pt x="11863" y="0"/>
                    <a:pt x="11863" y="0"/>
                    <a:pt x="11863" y="0"/>
                  </a:cubicBezTo>
                  <a:cubicBezTo>
                    <a:pt x="11879" y="0"/>
                    <a:pt x="11892" y="13"/>
                    <a:pt x="11892" y="29"/>
                  </a:cubicBezTo>
                  <a:cubicBezTo>
                    <a:pt x="11892" y="29"/>
                    <a:pt x="11892" y="29"/>
                    <a:pt x="11892" y="29"/>
                  </a:cubicBezTo>
                  <a:cubicBezTo>
                    <a:pt x="11892" y="45"/>
                    <a:pt x="11879" y="58"/>
                    <a:pt x="11863" y="58"/>
                  </a:cubicBezTo>
                  <a:cubicBezTo>
                    <a:pt x="11863" y="58"/>
                    <a:pt x="11863" y="58"/>
                    <a:pt x="11863" y="58"/>
                  </a:cubicBezTo>
                  <a:cubicBezTo>
                    <a:pt x="11847" y="58"/>
                    <a:pt x="11834" y="45"/>
                    <a:pt x="11834" y="29"/>
                  </a:cubicBezTo>
                  <a:close/>
                  <a:moveTo>
                    <a:pt x="11660" y="29"/>
                  </a:moveTo>
                  <a:cubicBezTo>
                    <a:pt x="11660" y="13"/>
                    <a:pt x="11673" y="0"/>
                    <a:pt x="11689" y="0"/>
                  </a:cubicBezTo>
                  <a:cubicBezTo>
                    <a:pt x="11689" y="0"/>
                    <a:pt x="11689" y="0"/>
                    <a:pt x="11689" y="0"/>
                  </a:cubicBezTo>
                  <a:cubicBezTo>
                    <a:pt x="11705" y="0"/>
                    <a:pt x="11718" y="13"/>
                    <a:pt x="11718" y="29"/>
                  </a:cubicBezTo>
                  <a:cubicBezTo>
                    <a:pt x="11718" y="29"/>
                    <a:pt x="11718" y="29"/>
                    <a:pt x="11718" y="29"/>
                  </a:cubicBezTo>
                  <a:cubicBezTo>
                    <a:pt x="11718" y="45"/>
                    <a:pt x="11705" y="58"/>
                    <a:pt x="11689" y="58"/>
                  </a:cubicBezTo>
                  <a:cubicBezTo>
                    <a:pt x="11689" y="58"/>
                    <a:pt x="11689" y="58"/>
                    <a:pt x="11689" y="58"/>
                  </a:cubicBezTo>
                  <a:cubicBezTo>
                    <a:pt x="11673" y="58"/>
                    <a:pt x="11660" y="45"/>
                    <a:pt x="11660" y="29"/>
                  </a:cubicBezTo>
                  <a:close/>
                  <a:moveTo>
                    <a:pt x="11486" y="29"/>
                  </a:moveTo>
                  <a:cubicBezTo>
                    <a:pt x="11486" y="13"/>
                    <a:pt x="11499" y="0"/>
                    <a:pt x="11515" y="0"/>
                  </a:cubicBezTo>
                  <a:cubicBezTo>
                    <a:pt x="11515" y="0"/>
                    <a:pt x="11515" y="0"/>
                    <a:pt x="11515" y="0"/>
                  </a:cubicBezTo>
                  <a:cubicBezTo>
                    <a:pt x="11531" y="0"/>
                    <a:pt x="11544" y="13"/>
                    <a:pt x="11544" y="29"/>
                  </a:cubicBezTo>
                  <a:cubicBezTo>
                    <a:pt x="11544" y="29"/>
                    <a:pt x="11544" y="29"/>
                    <a:pt x="11544" y="29"/>
                  </a:cubicBezTo>
                  <a:cubicBezTo>
                    <a:pt x="11544" y="45"/>
                    <a:pt x="11531" y="58"/>
                    <a:pt x="11515" y="58"/>
                  </a:cubicBezTo>
                  <a:cubicBezTo>
                    <a:pt x="11515" y="58"/>
                    <a:pt x="11515" y="58"/>
                    <a:pt x="11515" y="58"/>
                  </a:cubicBezTo>
                  <a:cubicBezTo>
                    <a:pt x="11499" y="58"/>
                    <a:pt x="11486" y="45"/>
                    <a:pt x="11486" y="29"/>
                  </a:cubicBezTo>
                  <a:close/>
                  <a:moveTo>
                    <a:pt x="11312" y="29"/>
                  </a:moveTo>
                  <a:cubicBezTo>
                    <a:pt x="11312" y="13"/>
                    <a:pt x="11325" y="0"/>
                    <a:pt x="11341" y="0"/>
                  </a:cubicBezTo>
                  <a:cubicBezTo>
                    <a:pt x="11341" y="0"/>
                    <a:pt x="11341" y="0"/>
                    <a:pt x="11341" y="0"/>
                  </a:cubicBezTo>
                  <a:cubicBezTo>
                    <a:pt x="11357" y="0"/>
                    <a:pt x="11370" y="13"/>
                    <a:pt x="11370" y="29"/>
                  </a:cubicBezTo>
                  <a:cubicBezTo>
                    <a:pt x="11370" y="29"/>
                    <a:pt x="11370" y="29"/>
                    <a:pt x="11370" y="29"/>
                  </a:cubicBezTo>
                  <a:cubicBezTo>
                    <a:pt x="11370" y="45"/>
                    <a:pt x="11357" y="58"/>
                    <a:pt x="11341" y="58"/>
                  </a:cubicBezTo>
                  <a:cubicBezTo>
                    <a:pt x="11341" y="58"/>
                    <a:pt x="11341" y="58"/>
                    <a:pt x="11341" y="58"/>
                  </a:cubicBezTo>
                  <a:cubicBezTo>
                    <a:pt x="11325" y="58"/>
                    <a:pt x="11312" y="45"/>
                    <a:pt x="11312" y="29"/>
                  </a:cubicBezTo>
                  <a:close/>
                  <a:moveTo>
                    <a:pt x="11138" y="29"/>
                  </a:moveTo>
                  <a:cubicBezTo>
                    <a:pt x="11138" y="13"/>
                    <a:pt x="11151" y="0"/>
                    <a:pt x="11167" y="0"/>
                  </a:cubicBezTo>
                  <a:cubicBezTo>
                    <a:pt x="11167" y="0"/>
                    <a:pt x="11167" y="0"/>
                    <a:pt x="11167" y="0"/>
                  </a:cubicBezTo>
                  <a:cubicBezTo>
                    <a:pt x="11183" y="0"/>
                    <a:pt x="11196" y="13"/>
                    <a:pt x="11196" y="29"/>
                  </a:cubicBezTo>
                  <a:cubicBezTo>
                    <a:pt x="11196" y="29"/>
                    <a:pt x="11196" y="29"/>
                    <a:pt x="11196" y="29"/>
                  </a:cubicBezTo>
                  <a:cubicBezTo>
                    <a:pt x="11196" y="45"/>
                    <a:pt x="11183" y="58"/>
                    <a:pt x="11167" y="58"/>
                  </a:cubicBezTo>
                  <a:cubicBezTo>
                    <a:pt x="11167" y="58"/>
                    <a:pt x="11167" y="58"/>
                    <a:pt x="11167" y="58"/>
                  </a:cubicBezTo>
                  <a:cubicBezTo>
                    <a:pt x="11151" y="58"/>
                    <a:pt x="11138" y="45"/>
                    <a:pt x="11138" y="29"/>
                  </a:cubicBezTo>
                  <a:close/>
                  <a:moveTo>
                    <a:pt x="10964" y="29"/>
                  </a:moveTo>
                  <a:cubicBezTo>
                    <a:pt x="10964" y="13"/>
                    <a:pt x="10977" y="0"/>
                    <a:pt x="10993" y="0"/>
                  </a:cubicBezTo>
                  <a:cubicBezTo>
                    <a:pt x="10993" y="0"/>
                    <a:pt x="10993" y="0"/>
                    <a:pt x="10993" y="0"/>
                  </a:cubicBezTo>
                  <a:cubicBezTo>
                    <a:pt x="11009" y="0"/>
                    <a:pt x="11022" y="13"/>
                    <a:pt x="11022" y="29"/>
                  </a:cubicBezTo>
                  <a:cubicBezTo>
                    <a:pt x="11022" y="29"/>
                    <a:pt x="11022" y="29"/>
                    <a:pt x="11022" y="29"/>
                  </a:cubicBezTo>
                  <a:cubicBezTo>
                    <a:pt x="11022" y="45"/>
                    <a:pt x="11009" y="58"/>
                    <a:pt x="10993" y="58"/>
                  </a:cubicBezTo>
                  <a:cubicBezTo>
                    <a:pt x="10993" y="58"/>
                    <a:pt x="10993" y="58"/>
                    <a:pt x="10993" y="58"/>
                  </a:cubicBezTo>
                  <a:cubicBezTo>
                    <a:pt x="10977" y="58"/>
                    <a:pt x="10964" y="45"/>
                    <a:pt x="10964" y="29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5" name="Tijdelijke aanduiding voor afbeelding 4"/>
          <p:cNvSpPr>
            <a:spLocks noGrp="1"/>
          </p:cNvSpPr>
          <p:nvPr>
            <p:ph type="pic" sz="quarter" idx="11"/>
          </p:nvPr>
        </p:nvSpPr>
        <p:spPr bwMode="gray">
          <a:xfrm>
            <a:off x="430213" y="678657"/>
            <a:ext cx="5830093" cy="4845844"/>
          </a:xfrm>
          <a:solidFill>
            <a:schemeClr val="accent3"/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91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ariant afbeelding c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6484140" y="1487150"/>
            <a:ext cx="34977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500" dirty="0">
                <a:solidFill>
                  <a:schemeClr val="accent2"/>
                </a:solidFill>
                <a:latin typeface="Trebuchet MS" panose="020B0603020202020204" pitchFamily="34" charset="0"/>
              </a:rPr>
              <a:t>: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90945" y="616128"/>
            <a:ext cx="5179833" cy="972000"/>
          </a:xfrm>
        </p:spPr>
        <p:txBody>
          <a:bodyPr anchor="b" anchorCtr="0">
            <a:noAutofit/>
          </a:bodyPr>
          <a:lstStyle>
            <a:lvl1pPr algn="l">
              <a:lnSpc>
                <a:spcPts val="3827"/>
              </a:lnSpc>
              <a:defRPr sz="35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869555" y="1582690"/>
            <a:ext cx="4901224" cy="972000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ts val="3827"/>
              </a:lnSpc>
              <a:buNone/>
              <a:defRPr sz="35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dialoog regel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 hasCustomPrompt="1"/>
          </p:nvPr>
        </p:nvSpPr>
        <p:spPr>
          <a:xfrm>
            <a:off x="6590946" y="2694604"/>
            <a:ext cx="3240000" cy="1296000"/>
          </a:xfrm>
        </p:spPr>
        <p:txBody>
          <a:bodyPr>
            <a:normAutofit/>
          </a:bodyPr>
          <a:lstStyle>
            <a:lvl1pPr>
              <a:lnSpc>
                <a:spcPts val="2551"/>
              </a:lnSpc>
              <a:defRPr sz="1400" b="0">
                <a:solidFill>
                  <a:schemeClr val="tx2"/>
                </a:solidFill>
              </a:defRPr>
            </a:lvl1pPr>
            <a:lvl2pPr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tx2"/>
                </a:solidFill>
              </a:defRPr>
            </a:lvl3pPr>
            <a:lvl4pPr>
              <a:defRPr b="0">
                <a:solidFill>
                  <a:schemeClr val="tx2"/>
                </a:solidFill>
              </a:defRPr>
            </a:lvl4pPr>
            <a:lvl5pPr>
              <a:defRPr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Auteur</a:t>
            </a:r>
          </a:p>
          <a:p>
            <a:pPr lvl="0"/>
            <a:r>
              <a:rPr lang="nl-NL" dirty="0"/>
              <a:t>00 maand 0000</a:t>
            </a:r>
          </a:p>
        </p:txBody>
      </p:sp>
      <p:grpSp>
        <p:nvGrpSpPr>
          <p:cNvPr id="16" name="Group 4"/>
          <p:cNvGrpSpPr>
            <a:grpSpLocks noChangeAspect="1"/>
          </p:cNvGrpSpPr>
          <p:nvPr userDrawn="1"/>
        </p:nvGrpSpPr>
        <p:grpSpPr bwMode="gray">
          <a:xfrm>
            <a:off x="431800" y="331788"/>
            <a:ext cx="11339513" cy="49212"/>
            <a:chOff x="272" y="209"/>
            <a:chExt cx="7143" cy="31"/>
          </a:xfrm>
        </p:grpSpPr>
        <p:sp>
          <p:nvSpPr>
            <p:cNvPr id="17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272" y="209"/>
              <a:ext cx="7143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5"/>
            <p:cNvSpPr>
              <a:spLocks/>
            </p:cNvSpPr>
            <p:nvPr userDrawn="1"/>
          </p:nvSpPr>
          <p:spPr bwMode="gray">
            <a:xfrm>
              <a:off x="272" y="209"/>
              <a:ext cx="31" cy="32"/>
            </a:xfrm>
            <a:custGeom>
              <a:avLst/>
              <a:gdLst>
                <a:gd name="T0" fmla="*/ 28 w 58"/>
                <a:gd name="T1" fmla="*/ 58 h 58"/>
                <a:gd name="T2" fmla="*/ 18 w 58"/>
                <a:gd name="T3" fmla="*/ 56 h 58"/>
                <a:gd name="T4" fmla="*/ 8 w 58"/>
                <a:gd name="T5" fmla="*/ 50 h 58"/>
                <a:gd name="T6" fmla="*/ 2 w 58"/>
                <a:gd name="T7" fmla="*/ 40 h 58"/>
                <a:gd name="T8" fmla="*/ 0 w 58"/>
                <a:gd name="T9" fmla="*/ 29 h 58"/>
                <a:gd name="T10" fmla="*/ 8 w 58"/>
                <a:gd name="T11" fmla="*/ 9 h 58"/>
                <a:gd name="T12" fmla="*/ 18 w 58"/>
                <a:gd name="T13" fmla="*/ 2 h 58"/>
                <a:gd name="T14" fmla="*/ 40 w 58"/>
                <a:gd name="T15" fmla="*/ 2 h 58"/>
                <a:gd name="T16" fmla="*/ 49 w 58"/>
                <a:gd name="T17" fmla="*/ 9 h 58"/>
                <a:gd name="T18" fmla="*/ 58 w 58"/>
                <a:gd name="T19" fmla="*/ 29 h 58"/>
                <a:gd name="T20" fmla="*/ 56 w 58"/>
                <a:gd name="T21" fmla="*/ 40 h 58"/>
                <a:gd name="T22" fmla="*/ 49 w 58"/>
                <a:gd name="T23" fmla="*/ 50 h 58"/>
                <a:gd name="T24" fmla="*/ 40 w 58"/>
                <a:gd name="T25" fmla="*/ 56 h 58"/>
                <a:gd name="T26" fmla="*/ 28 w 58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28" y="58"/>
                  </a:moveTo>
                  <a:cubicBezTo>
                    <a:pt x="25" y="58"/>
                    <a:pt x="21" y="58"/>
                    <a:pt x="18" y="56"/>
                  </a:cubicBezTo>
                  <a:cubicBezTo>
                    <a:pt x="14" y="55"/>
                    <a:pt x="11" y="52"/>
                    <a:pt x="8" y="50"/>
                  </a:cubicBezTo>
                  <a:cubicBezTo>
                    <a:pt x="5" y="47"/>
                    <a:pt x="3" y="44"/>
                    <a:pt x="2" y="40"/>
                  </a:cubicBezTo>
                  <a:cubicBezTo>
                    <a:pt x="0" y="37"/>
                    <a:pt x="0" y="33"/>
                    <a:pt x="0" y="29"/>
                  </a:cubicBezTo>
                  <a:cubicBezTo>
                    <a:pt x="0" y="22"/>
                    <a:pt x="2" y="14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4" y="0"/>
                    <a:pt x="33" y="0"/>
                    <a:pt x="40" y="2"/>
                  </a:cubicBezTo>
                  <a:cubicBezTo>
                    <a:pt x="43" y="4"/>
                    <a:pt x="46" y="6"/>
                    <a:pt x="49" y="9"/>
                  </a:cubicBezTo>
                  <a:cubicBezTo>
                    <a:pt x="54" y="14"/>
                    <a:pt x="58" y="22"/>
                    <a:pt x="58" y="29"/>
                  </a:cubicBezTo>
                  <a:cubicBezTo>
                    <a:pt x="58" y="33"/>
                    <a:pt x="57" y="37"/>
                    <a:pt x="56" y="40"/>
                  </a:cubicBezTo>
                  <a:cubicBezTo>
                    <a:pt x="54" y="44"/>
                    <a:pt x="52" y="47"/>
                    <a:pt x="49" y="50"/>
                  </a:cubicBezTo>
                  <a:cubicBezTo>
                    <a:pt x="46" y="52"/>
                    <a:pt x="43" y="55"/>
                    <a:pt x="40" y="56"/>
                  </a:cubicBezTo>
                  <a:cubicBezTo>
                    <a:pt x="36" y="58"/>
                    <a:pt x="32" y="58"/>
                    <a:pt x="28" y="58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6"/>
            <p:cNvSpPr>
              <a:spLocks noEditPoints="1"/>
            </p:cNvSpPr>
            <p:nvPr userDrawn="1"/>
          </p:nvSpPr>
          <p:spPr bwMode="gray">
            <a:xfrm>
              <a:off x="365" y="209"/>
              <a:ext cx="7050" cy="32"/>
            </a:xfrm>
            <a:custGeom>
              <a:avLst/>
              <a:gdLst>
                <a:gd name="T0" fmla="*/ 1421 w 13111"/>
                <a:gd name="T1" fmla="*/ 0 h 58"/>
                <a:gd name="T2" fmla="*/ 1276 w 13111"/>
                <a:gd name="T3" fmla="*/ 29 h 58"/>
                <a:gd name="T4" fmla="*/ 1073 w 13111"/>
                <a:gd name="T5" fmla="*/ 58 h 58"/>
                <a:gd name="T6" fmla="*/ 870 w 13111"/>
                <a:gd name="T7" fmla="*/ 29 h 58"/>
                <a:gd name="T8" fmla="*/ 551 w 13111"/>
                <a:gd name="T9" fmla="*/ 0 h 58"/>
                <a:gd name="T10" fmla="*/ 406 w 13111"/>
                <a:gd name="T11" fmla="*/ 29 h 58"/>
                <a:gd name="T12" fmla="*/ 203 w 13111"/>
                <a:gd name="T13" fmla="*/ 58 h 58"/>
                <a:gd name="T14" fmla="*/ 0 w 13111"/>
                <a:gd name="T15" fmla="*/ 29 h 58"/>
                <a:gd name="T16" fmla="*/ 3684 w 13111"/>
                <a:gd name="T17" fmla="*/ 0 h 58"/>
                <a:gd name="T18" fmla="*/ 3538 w 13111"/>
                <a:gd name="T19" fmla="*/ 29 h 58"/>
                <a:gd name="T20" fmla="*/ 3336 w 13111"/>
                <a:gd name="T21" fmla="*/ 58 h 58"/>
                <a:gd name="T22" fmla="*/ 3132 w 13111"/>
                <a:gd name="T23" fmla="*/ 29 h 58"/>
                <a:gd name="T24" fmla="*/ 2813 w 13111"/>
                <a:gd name="T25" fmla="*/ 0 h 58"/>
                <a:gd name="T26" fmla="*/ 2668 w 13111"/>
                <a:gd name="T27" fmla="*/ 29 h 58"/>
                <a:gd name="T28" fmla="*/ 2465 w 13111"/>
                <a:gd name="T29" fmla="*/ 58 h 58"/>
                <a:gd name="T30" fmla="*/ 2262 w 13111"/>
                <a:gd name="T31" fmla="*/ 29 h 58"/>
                <a:gd name="T32" fmla="*/ 1943 w 13111"/>
                <a:gd name="T33" fmla="*/ 0 h 58"/>
                <a:gd name="T34" fmla="*/ 1798 w 13111"/>
                <a:gd name="T35" fmla="*/ 29 h 58"/>
                <a:gd name="T36" fmla="*/ 6468 w 13111"/>
                <a:gd name="T37" fmla="*/ 58 h 58"/>
                <a:gd name="T38" fmla="*/ 6265 w 13111"/>
                <a:gd name="T39" fmla="*/ 29 h 58"/>
                <a:gd name="T40" fmla="*/ 5946 w 13111"/>
                <a:gd name="T41" fmla="*/ 0 h 58"/>
                <a:gd name="T42" fmla="*/ 5801 w 13111"/>
                <a:gd name="T43" fmla="*/ 29 h 58"/>
                <a:gd name="T44" fmla="*/ 5598 w 13111"/>
                <a:gd name="T45" fmla="*/ 58 h 58"/>
                <a:gd name="T46" fmla="*/ 5395 w 13111"/>
                <a:gd name="T47" fmla="*/ 29 h 58"/>
                <a:gd name="T48" fmla="*/ 5076 w 13111"/>
                <a:gd name="T49" fmla="*/ 0 h 58"/>
                <a:gd name="T50" fmla="*/ 4931 w 13111"/>
                <a:gd name="T51" fmla="*/ 29 h 58"/>
                <a:gd name="T52" fmla="*/ 4728 w 13111"/>
                <a:gd name="T53" fmla="*/ 58 h 58"/>
                <a:gd name="T54" fmla="*/ 4524 w 13111"/>
                <a:gd name="T55" fmla="*/ 29 h 58"/>
                <a:gd name="T56" fmla="*/ 4206 w 13111"/>
                <a:gd name="T57" fmla="*/ 0 h 58"/>
                <a:gd name="T58" fmla="*/ 4060 w 13111"/>
                <a:gd name="T59" fmla="*/ 29 h 58"/>
                <a:gd name="T60" fmla="*/ 8731 w 13111"/>
                <a:gd name="T61" fmla="*/ 58 h 58"/>
                <a:gd name="T62" fmla="*/ 8528 w 13111"/>
                <a:gd name="T63" fmla="*/ 29 h 58"/>
                <a:gd name="T64" fmla="*/ 8208 w 13111"/>
                <a:gd name="T65" fmla="*/ 0 h 58"/>
                <a:gd name="T66" fmla="*/ 8064 w 13111"/>
                <a:gd name="T67" fmla="*/ 29 h 58"/>
                <a:gd name="T68" fmla="*/ 7860 w 13111"/>
                <a:gd name="T69" fmla="*/ 58 h 58"/>
                <a:gd name="T70" fmla="*/ 7657 w 13111"/>
                <a:gd name="T71" fmla="*/ 29 h 58"/>
                <a:gd name="T72" fmla="*/ 7338 w 13111"/>
                <a:gd name="T73" fmla="*/ 0 h 58"/>
                <a:gd name="T74" fmla="*/ 7193 w 13111"/>
                <a:gd name="T75" fmla="*/ 29 h 58"/>
                <a:gd name="T76" fmla="*/ 6990 w 13111"/>
                <a:gd name="T77" fmla="*/ 58 h 58"/>
                <a:gd name="T78" fmla="*/ 6787 w 13111"/>
                <a:gd name="T79" fmla="*/ 29 h 58"/>
                <a:gd name="T80" fmla="*/ 10819 w 13111"/>
                <a:gd name="T81" fmla="*/ 0 h 58"/>
                <a:gd name="T82" fmla="*/ 10674 w 13111"/>
                <a:gd name="T83" fmla="*/ 29 h 58"/>
                <a:gd name="T84" fmla="*/ 10471 w 13111"/>
                <a:gd name="T85" fmla="*/ 58 h 58"/>
                <a:gd name="T86" fmla="*/ 10268 w 13111"/>
                <a:gd name="T87" fmla="*/ 29 h 58"/>
                <a:gd name="T88" fmla="*/ 9949 w 13111"/>
                <a:gd name="T89" fmla="*/ 0 h 58"/>
                <a:gd name="T90" fmla="*/ 9804 w 13111"/>
                <a:gd name="T91" fmla="*/ 29 h 58"/>
                <a:gd name="T92" fmla="*/ 9601 w 13111"/>
                <a:gd name="T93" fmla="*/ 58 h 58"/>
                <a:gd name="T94" fmla="*/ 9398 w 13111"/>
                <a:gd name="T95" fmla="*/ 29 h 58"/>
                <a:gd name="T96" fmla="*/ 9079 w 13111"/>
                <a:gd name="T97" fmla="*/ 0 h 58"/>
                <a:gd name="T98" fmla="*/ 8934 w 13111"/>
                <a:gd name="T99" fmla="*/ 29 h 58"/>
                <a:gd name="T100" fmla="*/ 13082 w 13111"/>
                <a:gd name="T101" fmla="*/ 58 h 58"/>
                <a:gd name="T102" fmla="*/ 12878 w 13111"/>
                <a:gd name="T103" fmla="*/ 29 h 58"/>
                <a:gd name="T104" fmla="*/ 12560 w 13111"/>
                <a:gd name="T105" fmla="*/ 0 h 58"/>
                <a:gd name="T106" fmla="*/ 12414 w 13111"/>
                <a:gd name="T107" fmla="*/ 29 h 58"/>
                <a:gd name="T108" fmla="*/ 12212 w 13111"/>
                <a:gd name="T109" fmla="*/ 58 h 58"/>
                <a:gd name="T110" fmla="*/ 12008 w 13111"/>
                <a:gd name="T111" fmla="*/ 29 h 58"/>
                <a:gd name="T112" fmla="*/ 11689 w 13111"/>
                <a:gd name="T113" fmla="*/ 0 h 58"/>
                <a:gd name="T114" fmla="*/ 11544 w 13111"/>
                <a:gd name="T115" fmla="*/ 29 h 58"/>
                <a:gd name="T116" fmla="*/ 11341 w 13111"/>
                <a:gd name="T117" fmla="*/ 58 h 58"/>
                <a:gd name="T118" fmla="*/ 11138 w 13111"/>
                <a:gd name="T11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11" h="58">
                  <a:moveTo>
                    <a:pt x="1566" y="29"/>
                  </a:moveTo>
                  <a:cubicBezTo>
                    <a:pt x="1566" y="13"/>
                    <a:pt x="1579" y="0"/>
                    <a:pt x="1595" y="0"/>
                  </a:cubicBezTo>
                  <a:cubicBezTo>
                    <a:pt x="1595" y="0"/>
                    <a:pt x="1595" y="0"/>
                    <a:pt x="1595" y="0"/>
                  </a:cubicBezTo>
                  <a:cubicBezTo>
                    <a:pt x="1611" y="0"/>
                    <a:pt x="1624" y="13"/>
                    <a:pt x="1624" y="29"/>
                  </a:cubicBezTo>
                  <a:cubicBezTo>
                    <a:pt x="1624" y="29"/>
                    <a:pt x="1624" y="29"/>
                    <a:pt x="1624" y="29"/>
                  </a:cubicBezTo>
                  <a:cubicBezTo>
                    <a:pt x="1624" y="45"/>
                    <a:pt x="1611" y="58"/>
                    <a:pt x="1595" y="58"/>
                  </a:cubicBezTo>
                  <a:cubicBezTo>
                    <a:pt x="1595" y="58"/>
                    <a:pt x="1595" y="58"/>
                    <a:pt x="1595" y="58"/>
                  </a:cubicBezTo>
                  <a:cubicBezTo>
                    <a:pt x="1579" y="58"/>
                    <a:pt x="1566" y="45"/>
                    <a:pt x="1566" y="29"/>
                  </a:cubicBezTo>
                  <a:close/>
                  <a:moveTo>
                    <a:pt x="1392" y="29"/>
                  </a:moveTo>
                  <a:cubicBezTo>
                    <a:pt x="1392" y="13"/>
                    <a:pt x="1405" y="0"/>
                    <a:pt x="1421" y="0"/>
                  </a:cubicBezTo>
                  <a:cubicBezTo>
                    <a:pt x="1421" y="0"/>
                    <a:pt x="1421" y="0"/>
                    <a:pt x="1421" y="0"/>
                  </a:cubicBezTo>
                  <a:cubicBezTo>
                    <a:pt x="1437" y="0"/>
                    <a:pt x="1450" y="13"/>
                    <a:pt x="1450" y="29"/>
                  </a:cubicBezTo>
                  <a:cubicBezTo>
                    <a:pt x="1450" y="29"/>
                    <a:pt x="1450" y="29"/>
                    <a:pt x="1450" y="29"/>
                  </a:cubicBezTo>
                  <a:cubicBezTo>
                    <a:pt x="1450" y="45"/>
                    <a:pt x="1437" y="58"/>
                    <a:pt x="1421" y="58"/>
                  </a:cubicBezTo>
                  <a:cubicBezTo>
                    <a:pt x="1421" y="58"/>
                    <a:pt x="1421" y="58"/>
                    <a:pt x="1421" y="58"/>
                  </a:cubicBezTo>
                  <a:cubicBezTo>
                    <a:pt x="1405" y="58"/>
                    <a:pt x="1392" y="45"/>
                    <a:pt x="1392" y="29"/>
                  </a:cubicBezTo>
                  <a:close/>
                  <a:moveTo>
                    <a:pt x="1218" y="29"/>
                  </a:moveTo>
                  <a:cubicBezTo>
                    <a:pt x="1218" y="13"/>
                    <a:pt x="1231" y="0"/>
                    <a:pt x="1247" y="0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1263" y="0"/>
                    <a:pt x="1276" y="13"/>
                    <a:pt x="1276" y="29"/>
                  </a:cubicBezTo>
                  <a:cubicBezTo>
                    <a:pt x="1276" y="29"/>
                    <a:pt x="1276" y="29"/>
                    <a:pt x="1276" y="29"/>
                  </a:cubicBezTo>
                  <a:cubicBezTo>
                    <a:pt x="1276" y="45"/>
                    <a:pt x="1263" y="58"/>
                    <a:pt x="1247" y="58"/>
                  </a:cubicBezTo>
                  <a:cubicBezTo>
                    <a:pt x="1247" y="58"/>
                    <a:pt x="1247" y="58"/>
                    <a:pt x="1247" y="58"/>
                  </a:cubicBezTo>
                  <a:cubicBezTo>
                    <a:pt x="1231" y="58"/>
                    <a:pt x="1218" y="45"/>
                    <a:pt x="1218" y="29"/>
                  </a:cubicBezTo>
                  <a:close/>
                  <a:moveTo>
                    <a:pt x="1044" y="29"/>
                  </a:moveTo>
                  <a:cubicBezTo>
                    <a:pt x="1044" y="13"/>
                    <a:pt x="1057" y="0"/>
                    <a:pt x="1073" y="0"/>
                  </a:cubicBezTo>
                  <a:cubicBezTo>
                    <a:pt x="1073" y="0"/>
                    <a:pt x="1073" y="0"/>
                    <a:pt x="1073" y="0"/>
                  </a:cubicBezTo>
                  <a:cubicBezTo>
                    <a:pt x="1089" y="0"/>
                    <a:pt x="1102" y="13"/>
                    <a:pt x="1102" y="29"/>
                  </a:cubicBezTo>
                  <a:cubicBezTo>
                    <a:pt x="1102" y="29"/>
                    <a:pt x="1102" y="29"/>
                    <a:pt x="1102" y="29"/>
                  </a:cubicBezTo>
                  <a:cubicBezTo>
                    <a:pt x="1102" y="45"/>
                    <a:pt x="1089" y="58"/>
                    <a:pt x="1073" y="58"/>
                  </a:cubicBezTo>
                  <a:cubicBezTo>
                    <a:pt x="1073" y="58"/>
                    <a:pt x="1073" y="58"/>
                    <a:pt x="1073" y="58"/>
                  </a:cubicBezTo>
                  <a:cubicBezTo>
                    <a:pt x="1057" y="58"/>
                    <a:pt x="1044" y="45"/>
                    <a:pt x="1044" y="29"/>
                  </a:cubicBezTo>
                  <a:close/>
                  <a:moveTo>
                    <a:pt x="870" y="29"/>
                  </a:moveTo>
                  <a:cubicBezTo>
                    <a:pt x="870" y="13"/>
                    <a:pt x="883" y="0"/>
                    <a:pt x="899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15" y="0"/>
                    <a:pt x="928" y="13"/>
                    <a:pt x="928" y="29"/>
                  </a:cubicBezTo>
                  <a:cubicBezTo>
                    <a:pt x="928" y="29"/>
                    <a:pt x="928" y="29"/>
                    <a:pt x="928" y="29"/>
                  </a:cubicBezTo>
                  <a:cubicBezTo>
                    <a:pt x="928" y="45"/>
                    <a:pt x="915" y="58"/>
                    <a:pt x="899" y="58"/>
                  </a:cubicBezTo>
                  <a:cubicBezTo>
                    <a:pt x="899" y="58"/>
                    <a:pt x="899" y="58"/>
                    <a:pt x="899" y="58"/>
                  </a:cubicBezTo>
                  <a:cubicBezTo>
                    <a:pt x="883" y="58"/>
                    <a:pt x="870" y="45"/>
                    <a:pt x="870" y="29"/>
                  </a:cubicBezTo>
                  <a:close/>
                  <a:moveTo>
                    <a:pt x="696" y="29"/>
                  </a:moveTo>
                  <a:cubicBezTo>
                    <a:pt x="696" y="13"/>
                    <a:pt x="709" y="0"/>
                    <a:pt x="72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41" y="0"/>
                    <a:pt x="754" y="13"/>
                    <a:pt x="754" y="29"/>
                  </a:cubicBezTo>
                  <a:cubicBezTo>
                    <a:pt x="754" y="29"/>
                    <a:pt x="754" y="29"/>
                    <a:pt x="754" y="29"/>
                  </a:cubicBezTo>
                  <a:cubicBezTo>
                    <a:pt x="754" y="45"/>
                    <a:pt x="741" y="58"/>
                    <a:pt x="725" y="58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709" y="58"/>
                    <a:pt x="696" y="45"/>
                    <a:pt x="696" y="29"/>
                  </a:cubicBezTo>
                  <a:close/>
                  <a:moveTo>
                    <a:pt x="522" y="29"/>
                  </a:moveTo>
                  <a:cubicBezTo>
                    <a:pt x="522" y="13"/>
                    <a:pt x="535" y="0"/>
                    <a:pt x="551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67" y="0"/>
                    <a:pt x="580" y="13"/>
                    <a:pt x="580" y="29"/>
                  </a:cubicBezTo>
                  <a:cubicBezTo>
                    <a:pt x="580" y="29"/>
                    <a:pt x="580" y="29"/>
                    <a:pt x="580" y="29"/>
                  </a:cubicBezTo>
                  <a:cubicBezTo>
                    <a:pt x="580" y="45"/>
                    <a:pt x="567" y="58"/>
                    <a:pt x="551" y="58"/>
                  </a:cubicBezTo>
                  <a:cubicBezTo>
                    <a:pt x="551" y="58"/>
                    <a:pt x="551" y="58"/>
                    <a:pt x="551" y="58"/>
                  </a:cubicBezTo>
                  <a:cubicBezTo>
                    <a:pt x="535" y="58"/>
                    <a:pt x="522" y="45"/>
                    <a:pt x="522" y="29"/>
                  </a:cubicBezTo>
                  <a:close/>
                  <a:moveTo>
                    <a:pt x="348" y="29"/>
                  </a:moveTo>
                  <a:cubicBezTo>
                    <a:pt x="348" y="13"/>
                    <a:pt x="360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93" y="0"/>
                    <a:pt x="406" y="13"/>
                    <a:pt x="406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6" y="45"/>
                    <a:pt x="393" y="58"/>
                    <a:pt x="377" y="58"/>
                  </a:cubicBezTo>
                  <a:cubicBezTo>
                    <a:pt x="377" y="58"/>
                    <a:pt x="377" y="58"/>
                    <a:pt x="377" y="58"/>
                  </a:cubicBezTo>
                  <a:cubicBezTo>
                    <a:pt x="360" y="58"/>
                    <a:pt x="348" y="45"/>
                    <a:pt x="348" y="29"/>
                  </a:cubicBezTo>
                  <a:close/>
                  <a:moveTo>
                    <a:pt x="174" y="29"/>
                  </a:moveTo>
                  <a:cubicBezTo>
                    <a:pt x="174" y="13"/>
                    <a:pt x="186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9" y="0"/>
                    <a:pt x="232" y="13"/>
                    <a:pt x="232" y="29"/>
                  </a:cubicBezTo>
                  <a:cubicBezTo>
                    <a:pt x="232" y="29"/>
                    <a:pt x="232" y="29"/>
                    <a:pt x="232" y="29"/>
                  </a:cubicBezTo>
                  <a:cubicBezTo>
                    <a:pt x="232" y="45"/>
                    <a:pt x="219" y="58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186" y="58"/>
                    <a:pt x="174" y="45"/>
                    <a:pt x="174" y="29"/>
                  </a:cubicBezTo>
                  <a:close/>
                  <a:moveTo>
                    <a:pt x="0" y="29"/>
                  </a:moveTo>
                  <a:cubicBezTo>
                    <a:pt x="0" y="13"/>
                    <a:pt x="12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12" y="58"/>
                    <a:pt x="0" y="45"/>
                    <a:pt x="0" y="29"/>
                  </a:cubicBezTo>
                  <a:close/>
                  <a:moveTo>
                    <a:pt x="3828" y="29"/>
                  </a:moveTo>
                  <a:cubicBezTo>
                    <a:pt x="3828" y="13"/>
                    <a:pt x="3842" y="0"/>
                    <a:pt x="3858" y="0"/>
                  </a:cubicBezTo>
                  <a:cubicBezTo>
                    <a:pt x="3858" y="0"/>
                    <a:pt x="3858" y="0"/>
                    <a:pt x="3858" y="0"/>
                  </a:cubicBezTo>
                  <a:cubicBezTo>
                    <a:pt x="3874" y="0"/>
                    <a:pt x="3886" y="13"/>
                    <a:pt x="3886" y="29"/>
                  </a:cubicBezTo>
                  <a:cubicBezTo>
                    <a:pt x="3886" y="29"/>
                    <a:pt x="3886" y="29"/>
                    <a:pt x="3886" y="29"/>
                  </a:cubicBezTo>
                  <a:cubicBezTo>
                    <a:pt x="3886" y="45"/>
                    <a:pt x="3874" y="58"/>
                    <a:pt x="3858" y="58"/>
                  </a:cubicBezTo>
                  <a:cubicBezTo>
                    <a:pt x="3858" y="58"/>
                    <a:pt x="3858" y="58"/>
                    <a:pt x="3858" y="58"/>
                  </a:cubicBezTo>
                  <a:cubicBezTo>
                    <a:pt x="3842" y="58"/>
                    <a:pt x="3828" y="45"/>
                    <a:pt x="3828" y="29"/>
                  </a:cubicBezTo>
                  <a:close/>
                  <a:moveTo>
                    <a:pt x="3654" y="29"/>
                  </a:moveTo>
                  <a:cubicBezTo>
                    <a:pt x="3654" y="13"/>
                    <a:pt x="3667" y="0"/>
                    <a:pt x="3684" y="0"/>
                  </a:cubicBezTo>
                  <a:cubicBezTo>
                    <a:pt x="3684" y="0"/>
                    <a:pt x="3684" y="0"/>
                    <a:pt x="3684" y="0"/>
                  </a:cubicBezTo>
                  <a:cubicBezTo>
                    <a:pt x="3700" y="0"/>
                    <a:pt x="3712" y="13"/>
                    <a:pt x="3712" y="29"/>
                  </a:cubicBezTo>
                  <a:cubicBezTo>
                    <a:pt x="3712" y="29"/>
                    <a:pt x="3712" y="29"/>
                    <a:pt x="3712" y="29"/>
                  </a:cubicBezTo>
                  <a:cubicBezTo>
                    <a:pt x="3712" y="45"/>
                    <a:pt x="3700" y="58"/>
                    <a:pt x="3684" y="58"/>
                  </a:cubicBezTo>
                  <a:cubicBezTo>
                    <a:pt x="3684" y="58"/>
                    <a:pt x="3684" y="58"/>
                    <a:pt x="3684" y="58"/>
                  </a:cubicBezTo>
                  <a:cubicBezTo>
                    <a:pt x="3667" y="58"/>
                    <a:pt x="3654" y="45"/>
                    <a:pt x="3654" y="29"/>
                  </a:cubicBezTo>
                  <a:close/>
                  <a:moveTo>
                    <a:pt x="3480" y="29"/>
                  </a:moveTo>
                  <a:cubicBezTo>
                    <a:pt x="3480" y="13"/>
                    <a:pt x="3493" y="0"/>
                    <a:pt x="3509" y="0"/>
                  </a:cubicBezTo>
                  <a:cubicBezTo>
                    <a:pt x="3509" y="0"/>
                    <a:pt x="3509" y="0"/>
                    <a:pt x="3509" y="0"/>
                  </a:cubicBezTo>
                  <a:cubicBezTo>
                    <a:pt x="3526" y="0"/>
                    <a:pt x="3538" y="13"/>
                    <a:pt x="3538" y="29"/>
                  </a:cubicBezTo>
                  <a:cubicBezTo>
                    <a:pt x="3538" y="29"/>
                    <a:pt x="3538" y="29"/>
                    <a:pt x="3538" y="29"/>
                  </a:cubicBezTo>
                  <a:cubicBezTo>
                    <a:pt x="3538" y="45"/>
                    <a:pt x="3526" y="58"/>
                    <a:pt x="3509" y="58"/>
                  </a:cubicBezTo>
                  <a:cubicBezTo>
                    <a:pt x="3509" y="58"/>
                    <a:pt x="3509" y="58"/>
                    <a:pt x="3509" y="58"/>
                  </a:cubicBezTo>
                  <a:cubicBezTo>
                    <a:pt x="3493" y="58"/>
                    <a:pt x="3480" y="45"/>
                    <a:pt x="3480" y="29"/>
                  </a:cubicBezTo>
                  <a:close/>
                  <a:moveTo>
                    <a:pt x="3306" y="29"/>
                  </a:moveTo>
                  <a:cubicBezTo>
                    <a:pt x="3306" y="13"/>
                    <a:pt x="3319" y="0"/>
                    <a:pt x="3335" y="0"/>
                  </a:cubicBezTo>
                  <a:cubicBezTo>
                    <a:pt x="3335" y="0"/>
                    <a:pt x="3335" y="0"/>
                    <a:pt x="3335" y="0"/>
                  </a:cubicBezTo>
                  <a:cubicBezTo>
                    <a:pt x="3352" y="0"/>
                    <a:pt x="3364" y="13"/>
                    <a:pt x="3364" y="29"/>
                  </a:cubicBezTo>
                  <a:cubicBezTo>
                    <a:pt x="3364" y="29"/>
                    <a:pt x="3364" y="29"/>
                    <a:pt x="3364" y="29"/>
                  </a:cubicBezTo>
                  <a:cubicBezTo>
                    <a:pt x="3364" y="45"/>
                    <a:pt x="3352" y="58"/>
                    <a:pt x="3336" y="58"/>
                  </a:cubicBezTo>
                  <a:cubicBezTo>
                    <a:pt x="3336" y="58"/>
                    <a:pt x="3336" y="58"/>
                    <a:pt x="3336" y="58"/>
                  </a:cubicBezTo>
                  <a:cubicBezTo>
                    <a:pt x="3319" y="58"/>
                    <a:pt x="3306" y="45"/>
                    <a:pt x="3306" y="29"/>
                  </a:cubicBezTo>
                  <a:close/>
                  <a:moveTo>
                    <a:pt x="3132" y="29"/>
                  </a:moveTo>
                  <a:cubicBezTo>
                    <a:pt x="3132" y="13"/>
                    <a:pt x="3145" y="0"/>
                    <a:pt x="3161" y="0"/>
                  </a:cubicBezTo>
                  <a:cubicBezTo>
                    <a:pt x="3161" y="0"/>
                    <a:pt x="3161" y="0"/>
                    <a:pt x="3161" y="0"/>
                  </a:cubicBezTo>
                  <a:cubicBezTo>
                    <a:pt x="3177" y="0"/>
                    <a:pt x="3190" y="13"/>
                    <a:pt x="3190" y="29"/>
                  </a:cubicBezTo>
                  <a:cubicBezTo>
                    <a:pt x="3190" y="29"/>
                    <a:pt x="3190" y="29"/>
                    <a:pt x="3190" y="29"/>
                  </a:cubicBezTo>
                  <a:cubicBezTo>
                    <a:pt x="3190" y="45"/>
                    <a:pt x="3177" y="58"/>
                    <a:pt x="3161" y="58"/>
                  </a:cubicBezTo>
                  <a:cubicBezTo>
                    <a:pt x="3161" y="58"/>
                    <a:pt x="3161" y="58"/>
                    <a:pt x="3161" y="58"/>
                  </a:cubicBezTo>
                  <a:cubicBezTo>
                    <a:pt x="3145" y="58"/>
                    <a:pt x="3132" y="45"/>
                    <a:pt x="3132" y="29"/>
                  </a:cubicBezTo>
                  <a:close/>
                  <a:moveTo>
                    <a:pt x="2958" y="29"/>
                  </a:moveTo>
                  <a:cubicBezTo>
                    <a:pt x="2958" y="13"/>
                    <a:pt x="2971" y="0"/>
                    <a:pt x="2987" y="0"/>
                  </a:cubicBezTo>
                  <a:cubicBezTo>
                    <a:pt x="2987" y="0"/>
                    <a:pt x="2987" y="0"/>
                    <a:pt x="2987" y="0"/>
                  </a:cubicBezTo>
                  <a:cubicBezTo>
                    <a:pt x="3003" y="0"/>
                    <a:pt x="3016" y="13"/>
                    <a:pt x="3016" y="29"/>
                  </a:cubicBezTo>
                  <a:cubicBezTo>
                    <a:pt x="3016" y="29"/>
                    <a:pt x="3016" y="29"/>
                    <a:pt x="3016" y="29"/>
                  </a:cubicBezTo>
                  <a:cubicBezTo>
                    <a:pt x="3016" y="45"/>
                    <a:pt x="3003" y="58"/>
                    <a:pt x="2987" y="58"/>
                  </a:cubicBezTo>
                  <a:cubicBezTo>
                    <a:pt x="2987" y="58"/>
                    <a:pt x="2987" y="58"/>
                    <a:pt x="2987" y="58"/>
                  </a:cubicBezTo>
                  <a:cubicBezTo>
                    <a:pt x="2971" y="58"/>
                    <a:pt x="2958" y="45"/>
                    <a:pt x="2958" y="29"/>
                  </a:cubicBezTo>
                  <a:close/>
                  <a:moveTo>
                    <a:pt x="2784" y="29"/>
                  </a:moveTo>
                  <a:cubicBezTo>
                    <a:pt x="2784" y="13"/>
                    <a:pt x="2797" y="0"/>
                    <a:pt x="2813" y="0"/>
                  </a:cubicBezTo>
                  <a:cubicBezTo>
                    <a:pt x="2813" y="0"/>
                    <a:pt x="2813" y="0"/>
                    <a:pt x="2813" y="0"/>
                  </a:cubicBezTo>
                  <a:cubicBezTo>
                    <a:pt x="2829" y="0"/>
                    <a:pt x="2842" y="13"/>
                    <a:pt x="2842" y="29"/>
                  </a:cubicBezTo>
                  <a:cubicBezTo>
                    <a:pt x="2842" y="29"/>
                    <a:pt x="2842" y="29"/>
                    <a:pt x="2842" y="29"/>
                  </a:cubicBezTo>
                  <a:cubicBezTo>
                    <a:pt x="2842" y="45"/>
                    <a:pt x="2829" y="58"/>
                    <a:pt x="2813" y="58"/>
                  </a:cubicBezTo>
                  <a:cubicBezTo>
                    <a:pt x="2813" y="58"/>
                    <a:pt x="2813" y="58"/>
                    <a:pt x="2813" y="58"/>
                  </a:cubicBezTo>
                  <a:cubicBezTo>
                    <a:pt x="2797" y="58"/>
                    <a:pt x="2784" y="45"/>
                    <a:pt x="2784" y="29"/>
                  </a:cubicBezTo>
                  <a:close/>
                  <a:moveTo>
                    <a:pt x="2610" y="29"/>
                  </a:moveTo>
                  <a:cubicBezTo>
                    <a:pt x="2610" y="13"/>
                    <a:pt x="2623" y="0"/>
                    <a:pt x="2639" y="0"/>
                  </a:cubicBezTo>
                  <a:cubicBezTo>
                    <a:pt x="2639" y="0"/>
                    <a:pt x="2639" y="0"/>
                    <a:pt x="2639" y="0"/>
                  </a:cubicBezTo>
                  <a:cubicBezTo>
                    <a:pt x="2655" y="0"/>
                    <a:pt x="2668" y="13"/>
                    <a:pt x="2668" y="29"/>
                  </a:cubicBezTo>
                  <a:cubicBezTo>
                    <a:pt x="2668" y="29"/>
                    <a:pt x="2668" y="29"/>
                    <a:pt x="2668" y="29"/>
                  </a:cubicBezTo>
                  <a:cubicBezTo>
                    <a:pt x="2668" y="45"/>
                    <a:pt x="2655" y="58"/>
                    <a:pt x="2639" y="58"/>
                  </a:cubicBezTo>
                  <a:cubicBezTo>
                    <a:pt x="2639" y="58"/>
                    <a:pt x="2639" y="58"/>
                    <a:pt x="2639" y="58"/>
                  </a:cubicBezTo>
                  <a:cubicBezTo>
                    <a:pt x="2623" y="58"/>
                    <a:pt x="2610" y="45"/>
                    <a:pt x="2610" y="29"/>
                  </a:cubicBezTo>
                  <a:close/>
                  <a:moveTo>
                    <a:pt x="2436" y="29"/>
                  </a:moveTo>
                  <a:cubicBezTo>
                    <a:pt x="2436" y="13"/>
                    <a:pt x="2449" y="0"/>
                    <a:pt x="2465" y="0"/>
                  </a:cubicBezTo>
                  <a:cubicBezTo>
                    <a:pt x="2465" y="0"/>
                    <a:pt x="2465" y="0"/>
                    <a:pt x="2465" y="0"/>
                  </a:cubicBezTo>
                  <a:cubicBezTo>
                    <a:pt x="2481" y="0"/>
                    <a:pt x="2494" y="13"/>
                    <a:pt x="2494" y="29"/>
                  </a:cubicBezTo>
                  <a:cubicBezTo>
                    <a:pt x="2494" y="29"/>
                    <a:pt x="2494" y="29"/>
                    <a:pt x="2494" y="29"/>
                  </a:cubicBezTo>
                  <a:cubicBezTo>
                    <a:pt x="2494" y="45"/>
                    <a:pt x="2481" y="58"/>
                    <a:pt x="2465" y="58"/>
                  </a:cubicBezTo>
                  <a:cubicBezTo>
                    <a:pt x="2465" y="58"/>
                    <a:pt x="2465" y="58"/>
                    <a:pt x="2465" y="58"/>
                  </a:cubicBezTo>
                  <a:cubicBezTo>
                    <a:pt x="2449" y="58"/>
                    <a:pt x="2436" y="45"/>
                    <a:pt x="2436" y="29"/>
                  </a:cubicBezTo>
                  <a:close/>
                  <a:moveTo>
                    <a:pt x="2262" y="29"/>
                  </a:moveTo>
                  <a:cubicBezTo>
                    <a:pt x="2262" y="13"/>
                    <a:pt x="2275" y="0"/>
                    <a:pt x="2291" y="0"/>
                  </a:cubicBezTo>
                  <a:cubicBezTo>
                    <a:pt x="2291" y="0"/>
                    <a:pt x="2291" y="0"/>
                    <a:pt x="2291" y="0"/>
                  </a:cubicBezTo>
                  <a:cubicBezTo>
                    <a:pt x="2307" y="0"/>
                    <a:pt x="2320" y="13"/>
                    <a:pt x="2320" y="29"/>
                  </a:cubicBezTo>
                  <a:cubicBezTo>
                    <a:pt x="2320" y="29"/>
                    <a:pt x="2320" y="29"/>
                    <a:pt x="2320" y="29"/>
                  </a:cubicBezTo>
                  <a:cubicBezTo>
                    <a:pt x="2320" y="45"/>
                    <a:pt x="2307" y="58"/>
                    <a:pt x="2291" y="58"/>
                  </a:cubicBezTo>
                  <a:cubicBezTo>
                    <a:pt x="2291" y="58"/>
                    <a:pt x="2291" y="58"/>
                    <a:pt x="2291" y="58"/>
                  </a:cubicBezTo>
                  <a:cubicBezTo>
                    <a:pt x="2275" y="58"/>
                    <a:pt x="2262" y="45"/>
                    <a:pt x="2262" y="29"/>
                  </a:cubicBezTo>
                  <a:close/>
                  <a:moveTo>
                    <a:pt x="2088" y="29"/>
                  </a:moveTo>
                  <a:cubicBezTo>
                    <a:pt x="2088" y="13"/>
                    <a:pt x="2101" y="0"/>
                    <a:pt x="2117" y="0"/>
                  </a:cubicBezTo>
                  <a:cubicBezTo>
                    <a:pt x="2117" y="0"/>
                    <a:pt x="2117" y="0"/>
                    <a:pt x="2117" y="0"/>
                  </a:cubicBezTo>
                  <a:cubicBezTo>
                    <a:pt x="2133" y="0"/>
                    <a:pt x="2146" y="13"/>
                    <a:pt x="2146" y="29"/>
                  </a:cubicBezTo>
                  <a:cubicBezTo>
                    <a:pt x="2146" y="29"/>
                    <a:pt x="2146" y="29"/>
                    <a:pt x="2146" y="29"/>
                  </a:cubicBezTo>
                  <a:cubicBezTo>
                    <a:pt x="2146" y="45"/>
                    <a:pt x="2133" y="58"/>
                    <a:pt x="2117" y="58"/>
                  </a:cubicBezTo>
                  <a:cubicBezTo>
                    <a:pt x="2117" y="58"/>
                    <a:pt x="2117" y="58"/>
                    <a:pt x="2117" y="58"/>
                  </a:cubicBezTo>
                  <a:cubicBezTo>
                    <a:pt x="2101" y="58"/>
                    <a:pt x="2088" y="45"/>
                    <a:pt x="2088" y="29"/>
                  </a:cubicBezTo>
                  <a:close/>
                  <a:moveTo>
                    <a:pt x="1914" y="29"/>
                  </a:moveTo>
                  <a:cubicBezTo>
                    <a:pt x="1914" y="13"/>
                    <a:pt x="1927" y="0"/>
                    <a:pt x="1943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59" y="0"/>
                    <a:pt x="1972" y="13"/>
                    <a:pt x="1972" y="29"/>
                  </a:cubicBezTo>
                  <a:cubicBezTo>
                    <a:pt x="1972" y="29"/>
                    <a:pt x="1972" y="29"/>
                    <a:pt x="1972" y="29"/>
                  </a:cubicBezTo>
                  <a:cubicBezTo>
                    <a:pt x="1972" y="45"/>
                    <a:pt x="1959" y="58"/>
                    <a:pt x="1943" y="58"/>
                  </a:cubicBezTo>
                  <a:cubicBezTo>
                    <a:pt x="1943" y="58"/>
                    <a:pt x="1943" y="58"/>
                    <a:pt x="1943" y="58"/>
                  </a:cubicBezTo>
                  <a:cubicBezTo>
                    <a:pt x="1927" y="58"/>
                    <a:pt x="1914" y="45"/>
                    <a:pt x="1914" y="29"/>
                  </a:cubicBezTo>
                  <a:close/>
                  <a:moveTo>
                    <a:pt x="1740" y="29"/>
                  </a:moveTo>
                  <a:cubicBezTo>
                    <a:pt x="1740" y="13"/>
                    <a:pt x="1753" y="0"/>
                    <a:pt x="1769" y="0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85" y="0"/>
                    <a:pt x="1798" y="13"/>
                    <a:pt x="1798" y="29"/>
                  </a:cubicBezTo>
                  <a:cubicBezTo>
                    <a:pt x="1798" y="29"/>
                    <a:pt x="1798" y="29"/>
                    <a:pt x="1798" y="29"/>
                  </a:cubicBezTo>
                  <a:cubicBezTo>
                    <a:pt x="1798" y="45"/>
                    <a:pt x="1785" y="58"/>
                    <a:pt x="1769" y="58"/>
                  </a:cubicBezTo>
                  <a:cubicBezTo>
                    <a:pt x="1769" y="58"/>
                    <a:pt x="1769" y="58"/>
                    <a:pt x="1769" y="58"/>
                  </a:cubicBezTo>
                  <a:cubicBezTo>
                    <a:pt x="1753" y="58"/>
                    <a:pt x="1740" y="45"/>
                    <a:pt x="1740" y="29"/>
                  </a:cubicBezTo>
                  <a:close/>
                  <a:moveTo>
                    <a:pt x="6439" y="29"/>
                  </a:moveTo>
                  <a:cubicBezTo>
                    <a:pt x="6439" y="13"/>
                    <a:pt x="6452" y="0"/>
                    <a:pt x="6468" y="0"/>
                  </a:cubicBezTo>
                  <a:cubicBezTo>
                    <a:pt x="6468" y="0"/>
                    <a:pt x="6468" y="0"/>
                    <a:pt x="6468" y="0"/>
                  </a:cubicBezTo>
                  <a:cubicBezTo>
                    <a:pt x="6484" y="0"/>
                    <a:pt x="6497" y="13"/>
                    <a:pt x="6497" y="29"/>
                  </a:cubicBezTo>
                  <a:cubicBezTo>
                    <a:pt x="6497" y="29"/>
                    <a:pt x="6497" y="29"/>
                    <a:pt x="6497" y="29"/>
                  </a:cubicBezTo>
                  <a:cubicBezTo>
                    <a:pt x="6497" y="45"/>
                    <a:pt x="6484" y="58"/>
                    <a:pt x="6468" y="58"/>
                  </a:cubicBezTo>
                  <a:cubicBezTo>
                    <a:pt x="6468" y="58"/>
                    <a:pt x="6468" y="58"/>
                    <a:pt x="6468" y="58"/>
                  </a:cubicBezTo>
                  <a:cubicBezTo>
                    <a:pt x="6452" y="58"/>
                    <a:pt x="6439" y="45"/>
                    <a:pt x="6439" y="29"/>
                  </a:cubicBezTo>
                  <a:close/>
                  <a:moveTo>
                    <a:pt x="6265" y="29"/>
                  </a:moveTo>
                  <a:cubicBezTo>
                    <a:pt x="6265" y="13"/>
                    <a:pt x="6278" y="0"/>
                    <a:pt x="6294" y="0"/>
                  </a:cubicBezTo>
                  <a:cubicBezTo>
                    <a:pt x="6294" y="0"/>
                    <a:pt x="6294" y="0"/>
                    <a:pt x="6294" y="0"/>
                  </a:cubicBezTo>
                  <a:cubicBezTo>
                    <a:pt x="6310" y="0"/>
                    <a:pt x="6323" y="13"/>
                    <a:pt x="6323" y="29"/>
                  </a:cubicBezTo>
                  <a:cubicBezTo>
                    <a:pt x="6323" y="29"/>
                    <a:pt x="6323" y="29"/>
                    <a:pt x="6323" y="29"/>
                  </a:cubicBezTo>
                  <a:cubicBezTo>
                    <a:pt x="6323" y="45"/>
                    <a:pt x="6310" y="58"/>
                    <a:pt x="6294" y="58"/>
                  </a:cubicBezTo>
                  <a:cubicBezTo>
                    <a:pt x="6294" y="58"/>
                    <a:pt x="6294" y="58"/>
                    <a:pt x="6294" y="58"/>
                  </a:cubicBezTo>
                  <a:cubicBezTo>
                    <a:pt x="6278" y="58"/>
                    <a:pt x="6265" y="45"/>
                    <a:pt x="6265" y="29"/>
                  </a:cubicBezTo>
                  <a:close/>
                  <a:moveTo>
                    <a:pt x="6091" y="29"/>
                  </a:moveTo>
                  <a:cubicBezTo>
                    <a:pt x="6091" y="13"/>
                    <a:pt x="6104" y="0"/>
                    <a:pt x="6120" y="0"/>
                  </a:cubicBezTo>
                  <a:cubicBezTo>
                    <a:pt x="6120" y="0"/>
                    <a:pt x="6120" y="0"/>
                    <a:pt x="6120" y="0"/>
                  </a:cubicBezTo>
                  <a:cubicBezTo>
                    <a:pt x="6136" y="0"/>
                    <a:pt x="6149" y="13"/>
                    <a:pt x="6149" y="29"/>
                  </a:cubicBezTo>
                  <a:cubicBezTo>
                    <a:pt x="6149" y="29"/>
                    <a:pt x="6149" y="29"/>
                    <a:pt x="6149" y="29"/>
                  </a:cubicBezTo>
                  <a:cubicBezTo>
                    <a:pt x="6149" y="45"/>
                    <a:pt x="6136" y="58"/>
                    <a:pt x="6120" y="58"/>
                  </a:cubicBezTo>
                  <a:cubicBezTo>
                    <a:pt x="6120" y="58"/>
                    <a:pt x="6120" y="58"/>
                    <a:pt x="6120" y="58"/>
                  </a:cubicBezTo>
                  <a:cubicBezTo>
                    <a:pt x="6104" y="58"/>
                    <a:pt x="6091" y="45"/>
                    <a:pt x="6091" y="29"/>
                  </a:cubicBezTo>
                  <a:close/>
                  <a:moveTo>
                    <a:pt x="5917" y="29"/>
                  </a:moveTo>
                  <a:cubicBezTo>
                    <a:pt x="5917" y="13"/>
                    <a:pt x="5930" y="0"/>
                    <a:pt x="5946" y="0"/>
                  </a:cubicBezTo>
                  <a:cubicBezTo>
                    <a:pt x="5946" y="0"/>
                    <a:pt x="5946" y="0"/>
                    <a:pt x="5946" y="0"/>
                  </a:cubicBezTo>
                  <a:cubicBezTo>
                    <a:pt x="5962" y="0"/>
                    <a:pt x="5975" y="13"/>
                    <a:pt x="5975" y="29"/>
                  </a:cubicBezTo>
                  <a:cubicBezTo>
                    <a:pt x="5975" y="29"/>
                    <a:pt x="5975" y="29"/>
                    <a:pt x="5975" y="29"/>
                  </a:cubicBezTo>
                  <a:cubicBezTo>
                    <a:pt x="5975" y="45"/>
                    <a:pt x="5962" y="58"/>
                    <a:pt x="5946" y="58"/>
                  </a:cubicBezTo>
                  <a:cubicBezTo>
                    <a:pt x="5946" y="58"/>
                    <a:pt x="5946" y="58"/>
                    <a:pt x="5946" y="58"/>
                  </a:cubicBezTo>
                  <a:cubicBezTo>
                    <a:pt x="5930" y="58"/>
                    <a:pt x="5917" y="45"/>
                    <a:pt x="5917" y="29"/>
                  </a:cubicBezTo>
                  <a:close/>
                  <a:moveTo>
                    <a:pt x="5743" y="29"/>
                  </a:moveTo>
                  <a:cubicBezTo>
                    <a:pt x="5743" y="13"/>
                    <a:pt x="5756" y="0"/>
                    <a:pt x="5772" y="0"/>
                  </a:cubicBezTo>
                  <a:cubicBezTo>
                    <a:pt x="5772" y="0"/>
                    <a:pt x="5772" y="0"/>
                    <a:pt x="5772" y="0"/>
                  </a:cubicBezTo>
                  <a:cubicBezTo>
                    <a:pt x="5788" y="0"/>
                    <a:pt x="5801" y="13"/>
                    <a:pt x="5801" y="29"/>
                  </a:cubicBezTo>
                  <a:cubicBezTo>
                    <a:pt x="5801" y="29"/>
                    <a:pt x="5801" y="29"/>
                    <a:pt x="5801" y="29"/>
                  </a:cubicBezTo>
                  <a:cubicBezTo>
                    <a:pt x="5801" y="45"/>
                    <a:pt x="5788" y="58"/>
                    <a:pt x="5772" y="58"/>
                  </a:cubicBezTo>
                  <a:cubicBezTo>
                    <a:pt x="5772" y="58"/>
                    <a:pt x="5772" y="58"/>
                    <a:pt x="5772" y="58"/>
                  </a:cubicBezTo>
                  <a:cubicBezTo>
                    <a:pt x="5756" y="58"/>
                    <a:pt x="5743" y="45"/>
                    <a:pt x="5743" y="29"/>
                  </a:cubicBezTo>
                  <a:close/>
                  <a:moveTo>
                    <a:pt x="5569" y="29"/>
                  </a:moveTo>
                  <a:cubicBezTo>
                    <a:pt x="5569" y="13"/>
                    <a:pt x="5582" y="0"/>
                    <a:pt x="5598" y="0"/>
                  </a:cubicBezTo>
                  <a:cubicBezTo>
                    <a:pt x="5598" y="0"/>
                    <a:pt x="5598" y="0"/>
                    <a:pt x="5598" y="0"/>
                  </a:cubicBezTo>
                  <a:cubicBezTo>
                    <a:pt x="5614" y="0"/>
                    <a:pt x="5627" y="13"/>
                    <a:pt x="5627" y="29"/>
                  </a:cubicBezTo>
                  <a:cubicBezTo>
                    <a:pt x="5627" y="29"/>
                    <a:pt x="5627" y="29"/>
                    <a:pt x="5627" y="29"/>
                  </a:cubicBezTo>
                  <a:cubicBezTo>
                    <a:pt x="5627" y="45"/>
                    <a:pt x="5614" y="58"/>
                    <a:pt x="5598" y="58"/>
                  </a:cubicBezTo>
                  <a:cubicBezTo>
                    <a:pt x="5598" y="58"/>
                    <a:pt x="5598" y="58"/>
                    <a:pt x="5598" y="58"/>
                  </a:cubicBezTo>
                  <a:cubicBezTo>
                    <a:pt x="5582" y="58"/>
                    <a:pt x="5569" y="45"/>
                    <a:pt x="5569" y="29"/>
                  </a:cubicBezTo>
                  <a:close/>
                  <a:moveTo>
                    <a:pt x="5395" y="29"/>
                  </a:moveTo>
                  <a:cubicBezTo>
                    <a:pt x="5395" y="13"/>
                    <a:pt x="5408" y="0"/>
                    <a:pt x="5424" y="0"/>
                  </a:cubicBezTo>
                  <a:cubicBezTo>
                    <a:pt x="5424" y="0"/>
                    <a:pt x="5424" y="0"/>
                    <a:pt x="5424" y="0"/>
                  </a:cubicBezTo>
                  <a:cubicBezTo>
                    <a:pt x="5440" y="0"/>
                    <a:pt x="5453" y="13"/>
                    <a:pt x="5453" y="29"/>
                  </a:cubicBezTo>
                  <a:cubicBezTo>
                    <a:pt x="5453" y="29"/>
                    <a:pt x="5453" y="29"/>
                    <a:pt x="5453" y="29"/>
                  </a:cubicBezTo>
                  <a:cubicBezTo>
                    <a:pt x="5453" y="45"/>
                    <a:pt x="5440" y="58"/>
                    <a:pt x="5424" y="58"/>
                  </a:cubicBezTo>
                  <a:cubicBezTo>
                    <a:pt x="5424" y="58"/>
                    <a:pt x="5424" y="58"/>
                    <a:pt x="5424" y="58"/>
                  </a:cubicBezTo>
                  <a:cubicBezTo>
                    <a:pt x="5408" y="58"/>
                    <a:pt x="5395" y="45"/>
                    <a:pt x="5395" y="29"/>
                  </a:cubicBezTo>
                  <a:close/>
                  <a:moveTo>
                    <a:pt x="5221" y="29"/>
                  </a:moveTo>
                  <a:cubicBezTo>
                    <a:pt x="5221" y="13"/>
                    <a:pt x="5234" y="0"/>
                    <a:pt x="5250" y="0"/>
                  </a:cubicBezTo>
                  <a:cubicBezTo>
                    <a:pt x="5250" y="0"/>
                    <a:pt x="5250" y="0"/>
                    <a:pt x="5250" y="0"/>
                  </a:cubicBezTo>
                  <a:cubicBezTo>
                    <a:pt x="5266" y="0"/>
                    <a:pt x="5279" y="13"/>
                    <a:pt x="5279" y="29"/>
                  </a:cubicBezTo>
                  <a:cubicBezTo>
                    <a:pt x="5279" y="29"/>
                    <a:pt x="5279" y="29"/>
                    <a:pt x="5279" y="29"/>
                  </a:cubicBezTo>
                  <a:cubicBezTo>
                    <a:pt x="5279" y="45"/>
                    <a:pt x="5266" y="58"/>
                    <a:pt x="5250" y="58"/>
                  </a:cubicBezTo>
                  <a:cubicBezTo>
                    <a:pt x="5250" y="58"/>
                    <a:pt x="5250" y="58"/>
                    <a:pt x="5250" y="58"/>
                  </a:cubicBezTo>
                  <a:cubicBezTo>
                    <a:pt x="5234" y="58"/>
                    <a:pt x="5221" y="45"/>
                    <a:pt x="5221" y="29"/>
                  </a:cubicBezTo>
                  <a:close/>
                  <a:moveTo>
                    <a:pt x="5047" y="29"/>
                  </a:moveTo>
                  <a:cubicBezTo>
                    <a:pt x="5047" y="13"/>
                    <a:pt x="5060" y="0"/>
                    <a:pt x="5076" y="0"/>
                  </a:cubicBezTo>
                  <a:cubicBezTo>
                    <a:pt x="5076" y="0"/>
                    <a:pt x="5076" y="0"/>
                    <a:pt x="5076" y="0"/>
                  </a:cubicBezTo>
                  <a:cubicBezTo>
                    <a:pt x="5092" y="0"/>
                    <a:pt x="5105" y="13"/>
                    <a:pt x="5105" y="29"/>
                  </a:cubicBezTo>
                  <a:cubicBezTo>
                    <a:pt x="5105" y="29"/>
                    <a:pt x="5105" y="29"/>
                    <a:pt x="5105" y="29"/>
                  </a:cubicBezTo>
                  <a:cubicBezTo>
                    <a:pt x="5105" y="45"/>
                    <a:pt x="5092" y="58"/>
                    <a:pt x="5076" y="58"/>
                  </a:cubicBezTo>
                  <a:cubicBezTo>
                    <a:pt x="5076" y="58"/>
                    <a:pt x="5076" y="58"/>
                    <a:pt x="5076" y="58"/>
                  </a:cubicBezTo>
                  <a:cubicBezTo>
                    <a:pt x="5060" y="58"/>
                    <a:pt x="5047" y="45"/>
                    <a:pt x="5047" y="29"/>
                  </a:cubicBezTo>
                  <a:close/>
                  <a:moveTo>
                    <a:pt x="4873" y="29"/>
                  </a:moveTo>
                  <a:cubicBezTo>
                    <a:pt x="4873" y="13"/>
                    <a:pt x="4886" y="0"/>
                    <a:pt x="4902" y="0"/>
                  </a:cubicBezTo>
                  <a:cubicBezTo>
                    <a:pt x="4902" y="0"/>
                    <a:pt x="4902" y="0"/>
                    <a:pt x="4902" y="0"/>
                  </a:cubicBezTo>
                  <a:cubicBezTo>
                    <a:pt x="4918" y="0"/>
                    <a:pt x="4931" y="13"/>
                    <a:pt x="4931" y="29"/>
                  </a:cubicBezTo>
                  <a:cubicBezTo>
                    <a:pt x="4931" y="29"/>
                    <a:pt x="4931" y="29"/>
                    <a:pt x="4931" y="29"/>
                  </a:cubicBezTo>
                  <a:cubicBezTo>
                    <a:pt x="4931" y="45"/>
                    <a:pt x="4918" y="58"/>
                    <a:pt x="4902" y="58"/>
                  </a:cubicBezTo>
                  <a:cubicBezTo>
                    <a:pt x="4902" y="58"/>
                    <a:pt x="4902" y="58"/>
                    <a:pt x="4902" y="58"/>
                  </a:cubicBezTo>
                  <a:cubicBezTo>
                    <a:pt x="4886" y="58"/>
                    <a:pt x="4873" y="45"/>
                    <a:pt x="4873" y="29"/>
                  </a:cubicBezTo>
                  <a:close/>
                  <a:moveTo>
                    <a:pt x="4698" y="29"/>
                  </a:moveTo>
                  <a:cubicBezTo>
                    <a:pt x="4698" y="13"/>
                    <a:pt x="4712" y="0"/>
                    <a:pt x="4728" y="0"/>
                  </a:cubicBezTo>
                  <a:cubicBezTo>
                    <a:pt x="4728" y="0"/>
                    <a:pt x="4728" y="0"/>
                    <a:pt x="4728" y="0"/>
                  </a:cubicBezTo>
                  <a:cubicBezTo>
                    <a:pt x="4744" y="0"/>
                    <a:pt x="4757" y="13"/>
                    <a:pt x="4757" y="29"/>
                  </a:cubicBezTo>
                  <a:cubicBezTo>
                    <a:pt x="4757" y="29"/>
                    <a:pt x="4757" y="29"/>
                    <a:pt x="4757" y="29"/>
                  </a:cubicBezTo>
                  <a:cubicBezTo>
                    <a:pt x="4757" y="45"/>
                    <a:pt x="4744" y="58"/>
                    <a:pt x="4728" y="58"/>
                  </a:cubicBezTo>
                  <a:cubicBezTo>
                    <a:pt x="4728" y="58"/>
                    <a:pt x="4728" y="58"/>
                    <a:pt x="4728" y="58"/>
                  </a:cubicBezTo>
                  <a:cubicBezTo>
                    <a:pt x="4712" y="58"/>
                    <a:pt x="4698" y="45"/>
                    <a:pt x="4698" y="29"/>
                  </a:cubicBezTo>
                  <a:close/>
                  <a:moveTo>
                    <a:pt x="4524" y="29"/>
                  </a:moveTo>
                  <a:cubicBezTo>
                    <a:pt x="4524" y="13"/>
                    <a:pt x="4538" y="0"/>
                    <a:pt x="4554" y="0"/>
                  </a:cubicBezTo>
                  <a:cubicBezTo>
                    <a:pt x="4554" y="0"/>
                    <a:pt x="4554" y="0"/>
                    <a:pt x="4554" y="0"/>
                  </a:cubicBezTo>
                  <a:cubicBezTo>
                    <a:pt x="4570" y="0"/>
                    <a:pt x="4583" y="13"/>
                    <a:pt x="4583" y="29"/>
                  </a:cubicBezTo>
                  <a:cubicBezTo>
                    <a:pt x="4583" y="29"/>
                    <a:pt x="4583" y="29"/>
                    <a:pt x="4583" y="29"/>
                  </a:cubicBezTo>
                  <a:cubicBezTo>
                    <a:pt x="4583" y="45"/>
                    <a:pt x="4570" y="58"/>
                    <a:pt x="4554" y="58"/>
                  </a:cubicBezTo>
                  <a:cubicBezTo>
                    <a:pt x="4554" y="58"/>
                    <a:pt x="4554" y="58"/>
                    <a:pt x="4554" y="58"/>
                  </a:cubicBezTo>
                  <a:cubicBezTo>
                    <a:pt x="4538" y="58"/>
                    <a:pt x="4524" y="45"/>
                    <a:pt x="4524" y="29"/>
                  </a:cubicBezTo>
                  <a:close/>
                  <a:moveTo>
                    <a:pt x="4350" y="29"/>
                  </a:moveTo>
                  <a:cubicBezTo>
                    <a:pt x="4350" y="13"/>
                    <a:pt x="4364" y="0"/>
                    <a:pt x="4380" y="0"/>
                  </a:cubicBezTo>
                  <a:cubicBezTo>
                    <a:pt x="4380" y="0"/>
                    <a:pt x="4380" y="0"/>
                    <a:pt x="4380" y="0"/>
                  </a:cubicBezTo>
                  <a:cubicBezTo>
                    <a:pt x="4396" y="0"/>
                    <a:pt x="4409" y="13"/>
                    <a:pt x="4409" y="29"/>
                  </a:cubicBezTo>
                  <a:cubicBezTo>
                    <a:pt x="4409" y="29"/>
                    <a:pt x="4409" y="29"/>
                    <a:pt x="4409" y="29"/>
                  </a:cubicBezTo>
                  <a:cubicBezTo>
                    <a:pt x="4409" y="45"/>
                    <a:pt x="4396" y="58"/>
                    <a:pt x="4380" y="58"/>
                  </a:cubicBezTo>
                  <a:cubicBezTo>
                    <a:pt x="4380" y="58"/>
                    <a:pt x="4380" y="58"/>
                    <a:pt x="4380" y="58"/>
                  </a:cubicBezTo>
                  <a:cubicBezTo>
                    <a:pt x="4364" y="58"/>
                    <a:pt x="4350" y="45"/>
                    <a:pt x="4350" y="29"/>
                  </a:cubicBezTo>
                  <a:close/>
                  <a:moveTo>
                    <a:pt x="4176" y="29"/>
                  </a:moveTo>
                  <a:cubicBezTo>
                    <a:pt x="4176" y="13"/>
                    <a:pt x="4190" y="0"/>
                    <a:pt x="4206" y="0"/>
                  </a:cubicBezTo>
                  <a:cubicBezTo>
                    <a:pt x="4206" y="0"/>
                    <a:pt x="4206" y="0"/>
                    <a:pt x="4206" y="0"/>
                  </a:cubicBezTo>
                  <a:cubicBezTo>
                    <a:pt x="4222" y="0"/>
                    <a:pt x="4235" y="13"/>
                    <a:pt x="4235" y="29"/>
                  </a:cubicBezTo>
                  <a:cubicBezTo>
                    <a:pt x="4235" y="29"/>
                    <a:pt x="4235" y="29"/>
                    <a:pt x="4235" y="29"/>
                  </a:cubicBezTo>
                  <a:cubicBezTo>
                    <a:pt x="4235" y="45"/>
                    <a:pt x="4222" y="58"/>
                    <a:pt x="4206" y="58"/>
                  </a:cubicBezTo>
                  <a:cubicBezTo>
                    <a:pt x="4206" y="58"/>
                    <a:pt x="4206" y="58"/>
                    <a:pt x="4206" y="58"/>
                  </a:cubicBezTo>
                  <a:cubicBezTo>
                    <a:pt x="4190" y="58"/>
                    <a:pt x="4176" y="45"/>
                    <a:pt x="4176" y="29"/>
                  </a:cubicBezTo>
                  <a:close/>
                  <a:moveTo>
                    <a:pt x="4002" y="29"/>
                  </a:moveTo>
                  <a:cubicBezTo>
                    <a:pt x="4002" y="13"/>
                    <a:pt x="4016" y="0"/>
                    <a:pt x="4032" y="0"/>
                  </a:cubicBezTo>
                  <a:cubicBezTo>
                    <a:pt x="4032" y="0"/>
                    <a:pt x="4032" y="0"/>
                    <a:pt x="4032" y="0"/>
                  </a:cubicBezTo>
                  <a:cubicBezTo>
                    <a:pt x="4048" y="0"/>
                    <a:pt x="4060" y="13"/>
                    <a:pt x="4060" y="29"/>
                  </a:cubicBezTo>
                  <a:cubicBezTo>
                    <a:pt x="4060" y="29"/>
                    <a:pt x="4060" y="29"/>
                    <a:pt x="4060" y="29"/>
                  </a:cubicBezTo>
                  <a:cubicBezTo>
                    <a:pt x="4060" y="45"/>
                    <a:pt x="4048" y="58"/>
                    <a:pt x="4032" y="58"/>
                  </a:cubicBezTo>
                  <a:cubicBezTo>
                    <a:pt x="4032" y="58"/>
                    <a:pt x="4032" y="58"/>
                    <a:pt x="4032" y="58"/>
                  </a:cubicBezTo>
                  <a:cubicBezTo>
                    <a:pt x="4016" y="58"/>
                    <a:pt x="4002" y="45"/>
                    <a:pt x="4002" y="29"/>
                  </a:cubicBezTo>
                  <a:close/>
                  <a:moveTo>
                    <a:pt x="8702" y="29"/>
                  </a:moveTo>
                  <a:cubicBezTo>
                    <a:pt x="8702" y="13"/>
                    <a:pt x="8714" y="0"/>
                    <a:pt x="8731" y="0"/>
                  </a:cubicBezTo>
                  <a:cubicBezTo>
                    <a:pt x="8731" y="0"/>
                    <a:pt x="8731" y="0"/>
                    <a:pt x="8731" y="0"/>
                  </a:cubicBezTo>
                  <a:cubicBezTo>
                    <a:pt x="8747" y="0"/>
                    <a:pt x="8760" y="13"/>
                    <a:pt x="8760" y="29"/>
                  </a:cubicBezTo>
                  <a:cubicBezTo>
                    <a:pt x="8760" y="29"/>
                    <a:pt x="8760" y="29"/>
                    <a:pt x="8760" y="29"/>
                  </a:cubicBezTo>
                  <a:cubicBezTo>
                    <a:pt x="8760" y="45"/>
                    <a:pt x="8747" y="58"/>
                    <a:pt x="8731" y="58"/>
                  </a:cubicBezTo>
                  <a:cubicBezTo>
                    <a:pt x="8731" y="58"/>
                    <a:pt x="8731" y="58"/>
                    <a:pt x="8731" y="58"/>
                  </a:cubicBezTo>
                  <a:cubicBezTo>
                    <a:pt x="8714" y="58"/>
                    <a:pt x="8702" y="45"/>
                    <a:pt x="8702" y="29"/>
                  </a:cubicBezTo>
                  <a:close/>
                  <a:moveTo>
                    <a:pt x="8528" y="29"/>
                  </a:moveTo>
                  <a:cubicBezTo>
                    <a:pt x="8528" y="13"/>
                    <a:pt x="8540" y="0"/>
                    <a:pt x="8556" y="0"/>
                  </a:cubicBezTo>
                  <a:cubicBezTo>
                    <a:pt x="8556" y="0"/>
                    <a:pt x="8556" y="0"/>
                    <a:pt x="8556" y="0"/>
                  </a:cubicBezTo>
                  <a:cubicBezTo>
                    <a:pt x="8572" y="0"/>
                    <a:pt x="8586" y="13"/>
                    <a:pt x="8586" y="29"/>
                  </a:cubicBezTo>
                  <a:cubicBezTo>
                    <a:pt x="8586" y="29"/>
                    <a:pt x="8586" y="29"/>
                    <a:pt x="8586" y="29"/>
                  </a:cubicBezTo>
                  <a:cubicBezTo>
                    <a:pt x="8586" y="45"/>
                    <a:pt x="8572" y="58"/>
                    <a:pt x="8556" y="58"/>
                  </a:cubicBezTo>
                  <a:cubicBezTo>
                    <a:pt x="8556" y="58"/>
                    <a:pt x="8556" y="58"/>
                    <a:pt x="8556" y="58"/>
                  </a:cubicBezTo>
                  <a:cubicBezTo>
                    <a:pt x="8540" y="58"/>
                    <a:pt x="8528" y="45"/>
                    <a:pt x="8528" y="29"/>
                  </a:cubicBezTo>
                  <a:close/>
                  <a:moveTo>
                    <a:pt x="8354" y="29"/>
                  </a:moveTo>
                  <a:cubicBezTo>
                    <a:pt x="8354" y="13"/>
                    <a:pt x="8366" y="0"/>
                    <a:pt x="8382" y="0"/>
                  </a:cubicBezTo>
                  <a:cubicBezTo>
                    <a:pt x="8382" y="0"/>
                    <a:pt x="8382" y="0"/>
                    <a:pt x="8382" y="0"/>
                  </a:cubicBezTo>
                  <a:cubicBezTo>
                    <a:pt x="8398" y="0"/>
                    <a:pt x="8412" y="13"/>
                    <a:pt x="8412" y="29"/>
                  </a:cubicBezTo>
                  <a:cubicBezTo>
                    <a:pt x="8412" y="29"/>
                    <a:pt x="8412" y="29"/>
                    <a:pt x="8412" y="29"/>
                  </a:cubicBezTo>
                  <a:cubicBezTo>
                    <a:pt x="8412" y="45"/>
                    <a:pt x="8398" y="58"/>
                    <a:pt x="8382" y="58"/>
                  </a:cubicBezTo>
                  <a:cubicBezTo>
                    <a:pt x="8382" y="58"/>
                    <a:pt x="8382" y="58"/>
                    <a:pt x="8382" y="58"/>
                  </a:cubicBezTo>
                  <a:cubicBezTo>
                    <a:pt x="8366" y="58"/>
                    <a:pt x="8354" y="45"/>
                    <a:pt x="8354" y="29"/>
                  </a:cubicBezTo>
                  <a:close/>
                  <a:moveTo>
                    <a:pt x="8179" y="29"/>
                  </a:moveTo>
                  <a:cubicBezTo>
                    <a:pt x="8179" y="13"/>
                    <a:pt x="8192" y="0"/>
                    <a:pt x="8208" y="0"/>
                  </a:cubicBezTo>
                  <a:cubicBezTo>
                    <a:pt x="8208" y="0"/>
                    <a:pt x="8208" y="0"/>
                    <a:pt x="8208" y="0"/>
                  </a:cubicBezTo>
                  <a:cubicBezTo>
                    <a:pt x="8224" y="0"/>
                    <a:pt x="8238" y="13"/>
                    <a:pt x="8238" y="29"/>
                  </a:cubicBezTo>
                  <a:cubicBezTo>
                    <a:pt x="8238" y="29"/>
                    <a:pt x="8238" y="29"/>
                    <a:pt x="8238" y="29"/>
                  </a:cubicBezTo>
                  <a:cubicBezTo>
                    <a:pt x="8238" y="45"/>
                    <a:pt x="8224" y="58"/>
                    <a:pt x="8208" y="58"/>
                  </a:cubicBezTo>
                  <a:cubicBezTo>
                    <a:pt x="8208" y="58"/>
                    <a:pt x="8208" y="58"/>
                    <a:pt x="8208" y="58"/>
                  </a:cubicBezTo>
                  <a:cubicBezTo>
                    <a:pt x="8192" y="58"/>
                    <a:pt x="8179" y="45"/>
                    <a:pt x="8179" y="29"/>
                  </a:cubicBezTo>
                  <a:close/>
                  <a:moveTo>
                    <a:pt x="8005" y="29"/>
                  </a:moveTo>
                  <a:cubicBezTo>
                    <a:pt x="8005" y="13"/>
                    <a:pt x="8018" y="0"/>
                    <a:pt x="8034" y="0"/>
                  </a:cubicBezTo>
                  <a:cubicBezTo>
                    <a:pt x="8034" y="0"/>
                    <a:pt x="8034" y="0"/>
                    <a:pt x="8034" y="0"/>
                  </a:cubicBezTo>
                  <a:cubicBezTo>
                    <a:pt x="8050" y="0"/>
                    <a:pt x="8064" y="13"/>
                    <a:pt x="8064" y="29"/>
                  </a:cubicBezTo>
                  <a:cubicBezTo>
                    <a:pt x="8064" y="29"/>
                    <a:pt x="8064" y="29"/>
                    <a:pt x="8064" y="29"/>
                  </a:cubicBezTo>
                  <a:cubicBezTo>
                    <a:pt x="8064" y="45"/>
                    <a:pt x="8050" y="58"/>
                    <a:pt x="8034" y="58"/>
                  </a:cubicBezTo>
                  <a:cubicBezTo>
                    <a:pt x="8034" y="58"/>
                    <a:pt x="8034" y="58"/>
                    <a:pt x="8034" y="58"/>
                  </a:cubicBezTo>
                  <a:cubicBezTo>
                    <a:pt x="8018" y="58"/>
                    <a:pt x="8005" y="45"/>
                    <a:pt x="8005" y="29"/>
                  </a:cubicBezTo>
                  <a:close/>
                  <a:moveTo>
                    <a:pt x="7831" y="29"/>
                  </a:moveTo>
                  <a:cubicBezTo>
                    <a:pt x="7831" y="13"/>
                    <a:pt x="7844" y="0"/>
                    <a:pt x="7860" y="0"/>
                  </a:cubicBezTo>
                  <a:cubicBezTo>
                    <a:pt x="7860" y="0"/>
                    <a:pt x="7860" y="0"/>
                    <a:pt x="7860" y="0"/>
                  </a:cubicBezTo>
                  <a:cubicBezTo>
                    <a:pt x="7876" y="0"/>
                    <a:pt x="7890" y="13"/>
                    <a:pt x="7890" y="29"/>
                  </a:cubicBezTo>
                  <a:cubicBezTo>
                    <a:pt x="7890" y="29"/>
                    <a:pt x="7890" y="29"/>
                    <a:pt x="7890" y="29"/>
                  </a:cubicBezTo>
                  <a:cubicBezTo>
                    <a:pt x="7890" y="45"/>
                    <a:pt x="7876" y="58"/>
                    <a:pt x="7860" y="58"/>
                  </a:cubicBezTo>
                  <a:cubicBezTo>
                    <a:pt x="7860" y="58"/>
                    <a:pt x="7860" y="58"/>
                    <a:pt x="7860" y="58"/>
                  </a:cubicBezTo>
                  <a:cubicBezTo>
                    <a:pt x="7844" y="58"/>
                    <a:pt x="7831" y="45"/>
                    <a:pt x="7831" y="29"/>
                  </a:cubicBezTo>
                  <a:close/>
                  <a:moveTo>
                    <a:pt x="7657" y="29"/>
                  </a:moveTo>
                  <a:cubicBezTo>
                    <a:pt x="7657" y="13"/>
                    <a:pt x="7670" y="0"/>
                    <a:pt x="7686" y="0"/>
                  </a:cubicBezTo>
                  <a:cubicBezTo>
                    <a:pt x="7686" y="0"/>
                    <a:pt x="7686" y="0"/>
                    <a:pt x="7686" y="0"/>
                  </a:cubicBezTo>
                  <a:cubicBezTo>
                    <a:pt x="7702" y="0"/>
                    <a:pt x="7716" y="13"/>
                    <a:pt x="7716" y="29"/>
                  </a:cubicBezTo>
                  <a:cubicBezTo>
                    <a:pt x="7716" y="29"/>
                    <a:pt x="7716" y="29"/>
                    <a:pt x="7716" y="29"/>
                  </a:cubicBezTo>
                  <a:cubicBezTo>
                    <a:pt x="7716" y="45"/>
                    <a:pt x="7702" y="58"/>
                    <a:pt x="7686" y="58"/>
                  </a:cubicBezTo>
                  <a:cubicBezTo>
                    <a:pt x="7686" y="58"/>
                    <a:pt x="7686" y="58"/>
                    <a:pt x="7686" y="58"/>
                  </a:cubicBezTo>
                  <a:cubicBezTo>
                    <a:pt x="7670" y="58"/>
                    <a:pt x="7657" y="45"/>
                    <a:pt x="7657" y="29"/>
                  </a:cubicBezTo>
                  <a:close/>
                  <a:moveTo>
                    <a:pt x="7483" y="29"/>
                  </a:moveTo>
                  <a:cubicBezTo>
                    <a:pt x="7483" y="13"/>
                    <a:pt x="7496" y="0"/>
                    <a:pt x="7512" y="0"/>
                  </a:cubicBezTo>
                  <a:cubicBezTo>
                    <a:pt x="7512" y="0"/>
                    <a:pt x="7512" y="0"/>
                    <a:pt x="7512" y="0"/>
                  </a:cubicBezTo>
                  <a:cubicBezTo>
                    <a:pt x="7528" y="0"/>
                    <a:pt x="7542" y="13"/>
                    <a:pt x="7542" y="29"/>
                  </a:cubicBezTo>
                  <a:cubicBezTo>
                    <a:pt x="7542" y="29"/>
                    <a:pt x="7542" y="29"/>
                    <a:pt x="7542" y="29"/>
                  </a:cubicBezTo>
                  <a:cubicBezTo>
                    <a:pt x="7542" y="45"/>
                    <a:pt x="7528" y="58"/>
                    <a:pt x="7512" y="58"/>
                  </a:cubicBezTo>
                  <a:cubicBezTo>
                    <a:pt x="7512" y="58"/>
                    <a:pt x="7512" y="58"/>
                    <a:pt x="7512" y="58"/>
                  </a:cubicBezTo>
                  <a:cubicBezTo>
                    <a:pt x="7496" y="58"/>
                    <a:pt x="7483" y="45"/>
                    <a:pt x="7483" y="29"/>
                  </a:cubicBezTo>
                  <a:close/>
                  <a:moveTo>
                    <a:pt x="7309" y="29"/>
                  </a:moveTo>
                  <a:cubicBezTo>
                    <a:pt x="7309" y="13"/>
                    <a:pt x="7322" y="0"/>
                    <a:pt x="7338" y="0"/>
                  </a:cubicBezTo>
                  <a:cubicBezTo>
                    <a:pt x="7338" y="0"/>
                    <a:pt x="7338" y="0"/>
                    <a:pt x="7338" y="0"/>
                  </a:cubicBezTo>
                  <a:cubicBezTo>
                    <a:pt x="7354" y="0"/>
                    <a:pt x="7367" y="13"/>
                    <a:pt x="7367" y="29"/>
                  </a:cubicBezTo>
                  <a:cubicBezTo>
                    <a:pt x="7367" y="29"/>
                    <a:pt x="7367" y="29"/>
                    <a:pt x="7367" y="29"/>
                  </a:cubicBezTo>
                  <a:cubicBezTo>
                    <a:pt x="7367" y="45"/>
                    <a:pt x="7354" y="58"/>
                    <a:pt x="7338" y="58"/>
                  </a:cubicBezTo>
                  <a:cubicBezTo>
                    <a:pt x="7338" y="58"/>
                    <a:pt x="7338" y="58"/>
                    <a:pt x="7338" y="58"/>
                  </a:cubicBezTo>
                  <a:cubicBezTo>
                    <a:pt x="7322" y="58"/>
                    <a:pt x="7309" y="45"/>
                    <a:pt x="7309" y="29"/>
                  </a:cubicBezTo>
                  <a:close/>
                  <a:moveTo>
                    <a:pt x="7135" y="29"/>
                  </a:moveTo>
                  <a:cubicBezTo>
                    <a:pt x="7135" y="13"/>
                    <a:pt x="7148" y="0"/>
                    <a:pt x="7164" y="0"/>
                  </a:cubicBezTo>
                  <a:cubicBezTo>
                    <a:pt x="7164" y="0"/>
                    <a:pt x="7164" y="0"/>
                    <a:pt x="7164" y="0"/>
                  </a:cubicBezTo>
                  <a:cubicBezTo>
                    <a:pt x="7180" y="0"/>
                    <a:pt x="7193" y="13"/>
                    <a:pt x="7193" y="29"/>
                  </a:cubicBezTo>
                  <a:cubicBezTo>
                    <a:pt x="7193" y="29"/>
                    <a:pt x="7193" y="29"/>
                    <a:pt x="7193" y="29"/>
                  </a:cubicBezTo>
                  <a:cubicBezTo>
                    <a:pt x="7193" y="45"/>
                    <a:pt x="7180" y="58"/>
                    <a:pt x="7164" y="58"/>
                  </a:cubicBezTo>
                  <a:cubicBezTo>
                    <a:pt x="7164" y="58"/>
                    <a:pt x="7164" y="58"/>
                    <a:pt x="7164" y="58"/>
                  </a:cubicBezTo>
                  <a:cubicBezTo>
                    <a:pt x="7148" y="58"/>
                    <a:pt x="7135" y="45"/>
                    <a:pt x="7135" y="29"/>
                  </a:cubicBezTo>
                  <a:close/>
                  <a:moveTo>
                    <a:pt x="6961" y="29"/>
                  </a:moveTo>
                  <a:cubicBezTo>
                    <a:pt x="6961" y="13"/>
                    <a:pt x="6974" y="0"/>
                    <a:pt x="6990" y="0"/>
                  </a:cubicBezTo>
                  <a:cubicBezTo>
                    <a:pt x="6990" y="0"/>
                    <a:pt x="6990" y="0"/>
                    <a:pt x="6990" y="0"/>
                  </a:cubicBezTo>
                  <a:cubicBezTo>
                    <a:pt x="7006" y="0"/>
                    <a:pt x="7019" y="13"/>
                    <a:pt x="7019" y="29"/>
                  </a:cubicBezTo>
                  <a:cubicBezTo>
                    <a:pt x="7019" y="29"/>
                    <a:pt x="7019" y="29"/>
                    <a:pt x="7019" y="29"/>
                  </a:cubicBezTo>
                  <a:cubicBezTo>
                    <a:pt x="7019" y="45"/>
                    <a:pt x="7006" y="58"/>
                    <a:pt x="6990" y="58"/>
                  </a:cubicBezTo>
                  <a:cubicBezTo>
                    <a:pt x="6990" y="58"/>
                    <a:pt x="6990" y="58"/>
                    <a:pt x="6990" y="58"/>
                  </a:cubicBezTo>
                  <a:cubicBezTo>
                    <a:pt x="6974" y="58"/>
                    <a:pt x="6961" y="45"/>
                    <a:pt x="6961" y="29"/>
                  </a:cubicBezTo>
                  <a:close/>
                  <a:moveTo>
                    <a:pt x="6787" y="29"/>
                  </a:moveTo>
                  <a:cubicBezTo>
                    <a:pt x="6787" y="13"/>
                    <a:pt x="6800" y="0"/>
                    <a:pt x="6816" y="0"/>
                  </a:cubicBezTo>
                  <a:cubicBezTo>
                    <a:pt x="6816" y="0"/>
                    <a:pt x="6816" y="0"/>
                    <a:pt x="6816" y="0"/>
                  </a:cubicBezTo>
                  <a:cubicBezTo>
                    <a:pt x="6832" y="0"/>
                    <a:pt x="6845" y="13"/>
                    <a:pt x="6845" y="29"/>
                  </a:cubicBezTo>
                  <a:cubicBezTo>
                    <a:pt x="6845" y="29"/>
                    <a:pt x="6845" y="29"/>
                    <a:pt x="6845" y="29"/>
                  </a:cubicBezTo>
                  <a:cubicBezTo>
                    <a:pt x="6845" y="45"/>
                    <a:pt x="6832" y="58"/>
                    <a:pt x="6816" y="58"/>
                  </a:cubicBezTo>
                  <a:cubicBezTo>
                    <a:pt x="6816" y="58"/>
                    <a:pt x="6816" y="58"/>
                    <a:pt x="6816" y="58"/>
                  </a:cubicBezTo>
                  <a:cubicBezTo>
                    <a:pt x="6800" y="58"/>
                    <a:pt x="6787" y="45"/>
                    <a:pt x="6787" y="29"/>
                  </a:cubicBezTo>
                  <a:close/>
                  <a:moveTo>
                    <a:pt x="6613" y="29"/>
                  </a:moveTo>
                  <a:cubicBezTo>
                    <a:pt x="6613" y="13"/>
                    <a:pt x="6626" y="0"/>
                    <a:pt x="6642" y="0"/>
                  </a:cubicBezTo>
                  <a:cubicBezTo>
                    <a:pt x="6642" y="0"/>
                    <a:pt x="6642" y="0"/>
                    <a:pt x="6642" y="0"/>
                  </a:cubicBezTo>
                  <a:cubicBezTo>
                    <a:pt x="6658" y="0"/>
                    <a:pt x="6671" y="13"/>
                    <a:pt x="6671" y="29"/>
                  </a:cubicBezTo>
                  <a:cubicBezTo>
                    <a:pt x="6671" y="29"/>
                    <a:pt x="6671" y="29"/>
                    <a:pt x="6671" y="29"/>
                  </a:cubicBezTo>
                  <a:cubicBezTo>
                    <a:pt x="6671" y="45"/>
                    <a:pt x="6658" y="58"/>
                    <a:pt x="6642" y="58"/>
                  </a:cubicBezTo>
                  <a:cubicBezTo>
                    <a:pt x="6642" y="58"/>
                    <a:pt x="6642" y="58"/>
                    <a:pt x="6642" y="58"/>
                  </a:cubicBezTo>
                  <a:cubicBezTo>
                    <a:pt x="6626" y="58"/>
                    <a:pt x="6613" y="45"/>
                    <a:pt x="6613" y="29"/>
                  </a:cubicBezTo>
                  <a:close/>
                  <a:moveTo>
                    <a:pt x="10790" y="29"/>
                  </a:moveTo>
                  <a:cubicBezTo>
                    <a:pt x="10790" y="13"/>
                    <a:pt x="10803" y="0"/>
                    <a:pt x="10819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10835" y="0"/>
                    <a:pt x="10848" y="13"/>
                    <a:pt x="10848" y="29"/>
                  </a:cubicBezTo>
                  <a:cubicBezTo>
                    <a:pt x="10848" y="29"/>
                    <a:pt x="10848" y="29"/>
                    <a:pt x="10848" y="29"/>
                  </a:cubicBezTo>
                  <a:cubicBezTo>
                    <a:pt x="10848" y="45"/>
                    <a:pt x="10835" y="58"/>
                    <a:pt x="10819" y="58"/>
                  </a:cubicBezTo>
                  <a:cubicBezTo>
                    <a:pt x="10819" y="58"/>
                    <a:pt x="10819" y="58"/>
                    <a:pt x="10819" y="58"/>
                  </a:cubicBezTo>
                  <a:cubicBezTo>
                    <a:pt x="10803" y="58"/>
                    <a:pt x="10790" y="45"/>
                    <a:pt x="10790" y="29"/>
                  </a:cubicBezTo>
                  <a:close/>
                  <a:moveTo>
                    <a:pt x="10616" y="29"/>
                  </a:moveTo>
                  <a:cubicBezTo>
                    <a:pt x="10616" y="13"/>
                    <a:pt x="10629" y="0"/>
                    <a:pt x="10645" y="0"/>
                  </a:cubicBezTo>
                  <a:cubicBezTo>
                    <a:pt x="10645" y="0"/>
                    <a:pt x="10645" y="0"/>
                    <a:pt x="10645" y="0"/>
                  </a:cubicBezTo>
                  <a:cubicBezTo>
                    <a:pt x="10661" y="0"/>
                    <a:pt x="10674" y="13"/>
                    <a:pt x="10674" y="29"/>
                  </a:cubicBezTo>
                  <a:cubicBezTo>
                    <a:pt x="10674" y="29"/>
                    <a:pt x="10674" y="29"/>
                    <a:pt x="10674" y="29"/>
                  </a:cubicBezTo>
                  <a:cubicBezTo>
                    <a:pt x="10674" y="45"/>
                    <a:pt x="10661" y="58"/>
                    <a:pt x="10645" y="58"/>
                  </a:cubicBezTo>
                  <a:cubicBezTo>
                    <a:pt x="10645" y="58"/>
                    <a:pt x="10645" y="58"/>
                    <a:pt x="10645" y="58"/>
                  </a:cubicBezTo>
                  <a:cubicBezTo>
                    <a:pt x="10629" y="58"/>
                    <a:pt x="10616" y="45"/>
                    <a:pt x="10616" y="29"/>
                  </a:cubicBezTo>
                  <a:close/>
                  <a:moveTo>
                    <a:pt x="10442" y="29"/>
                  </a:moveTo>
                  <a:cubicBezTo>
                    <a:pt x="10442" y="13"/>
                    <a:pt x="10455" y="0"/>
                    <a:pt x="10471" y="0"/>
                  </a:cubicBezTo>
                  <a:cubicBezTo>
                    <a:pt x="10471" y="0"/>
                    <a:pt x="10471" y="0"/>
                    <a:pt x="10471" y="0"/>
                  </a:cubicBezTo>
                  <a:cubicBezTo>
                    <a:pt x="10487" y="0"/>
                    <a:pt x="10500" y="13"/>
                    <a:pt x="10500" y="29"/>
                  </a:cubicBezTo>
                  <a:cubicBezTo>
                    <a:pt x="10500" y="29"/>
                    <a:pt x="10500" y="29"/>
                    <a:pt x="10500" y="29"/>
                  </a:cubicBezTo>
                  <a:cubicBezTo>
                    <a:pt x="10500" y="45"/>
                    <a:pt x="10487" y="58"/>
                    <a:pt x="10471" y="58"/>
                  </a:cubicBezTo>
                  <a:cubicBezTo>
                    <a:pt x="10471" y="58"/>
                    <a:pt x="10471" y="58"/>
                    <a:pt x="10471" y="58"/>
                  </a:cubicBezTo>
                  <a:cubicBezTo>
                    <a:pt x="10455" y="58"/>
                    <a:pt x="10442" y="45"/>
                    <a:pt x="10442" y="29"/>
                  </a:cubicBezTo>
                  <a:close/>
                  <a:moveTo>
                    <a:pt x="10268" y="29"/>
                  </a:moveTo>
                  <a:cubicBezTo>
                    <a:pt x="10268" y="13"/>
                    <a:pt x="10281" y="0"/>
                    <a:pt x="10297" y="0"/>
                  </a:cubicBezTo>
                  <a:cubicBezTo>
                    <a:pt x="10297" y="0"/>
                    <a:pt x="10297" y="0"/>
                    <a:pt x="10297" y="0"/>
                  </a:cubicBezTo>
                  <a:cubicBezTo>
                    <a:pt x="10313" y="0"/>
                    <a:pt x="10326" y="13"/>
                    <a:pt x="10326" y="29"/>
                  </a:cubicBezTo>
                  <a:cubicBezTo>
                    <a:pt x="10326" y="29"/>
                    <a:pt x="10326" y="29"/>
                    <a:pt x="10326" y="29"/>
                  </a:cubicBezTo>
                  <a:cubicBezTo>
                    <a:pt x="10326" y="45"/>
                    <a:pt x="10313" y="58"/>
                    <a:pt x="10297" y="58"/>
                  </a:cubicBezTo>
                  <a:cubicBezTo>
                    <a:pt x="10297" y="58"/>
                    <a:pt x="10297" y="58"/>
                    <a:pt x="10297" y="58"/>
                  </a:cubicBezTo>
                  <a:cubicBezTo>
                    <a:pt x="10281" y="58"/>
                    <a:pt x="10268" y="45"/>
                    <a:pt x="10268" y="29"/>
                  </a:cubicBezTo>
                  <a:close/>
                  <a:moveTo>
                    <a:pt x="10094" y="29"/>
                  </a:moveTo>
                  <a:cubicBezTo>
                    <a:pt x="10094" y="13"/>
                    <a:pt x="10107" y="0"/>
                    <a:pt x="10123" y="0"/>
                  </a:cubicBezTo>
                  <a:cubicBezTo>
                    <a:pt x="10123" y="0"/>
                    <a:pt x="10123" y="0"/>
                    <a:pt x="10123" y="0"/>
                  </a:cubicBezTo>
                  <a:cubicBezTo>
                    <a:pt x="10139" y="0"/>
                    <a:pt x="10152" y="13"/>
                    <a:pt x="10152" y="29"/>
                  </a:cubicBezTo>
                  <a:cubicBezTo>
                    <a:pt x="10152" y="29"/>
                    <a:pt x="10152" y="29"/>
                    <a:pt x="10152" y="29"/>
                  </a:cubicBezTo>
                  <a:cubicBezTo>
                    <a:pt x="10152" y="45"/>
                    <a:pt x="10139" y="58"/>
                    <a:pt x="10123" y="58"/>
                  </a:cubicBezTo>
                  <a:cubicBezTo>
                    <a:pt x="10123" y="58"/>
                    <a:pt x="10123" y="58"/>
                    <a:pt x="10123" y="58"/>
                  </a:cubicBezTo>
                  <a:cubicBezTo>
                    <a:pt x="10107" y="58"/>
                    <a:pt x="10094" y="45"/>
                    <a:pt x="10094" y="29"/>
                  </a:cubicBezTo>
                  <a:close/>
                  <a:moveTo>
                    <a:pt x="9920" y="29"/>
                  </a:moveTo>
                  <a:cubicBezTo>
                    <a:pt x="9920" y="13"/>
                    <a:pt x="9933" y="0"/>
                    <a:pt x="9949" y="0"/>
                  </a:cubicBezTo>
                  <a:cubicBezTo>
                    <a:pt x="9949" y="0"/>
                    <a:pt x="9949" y="0"/>
                    <a:pt x="9949" y="0"/>
                  </a:cubicBezTo>
                  <a:cubicBezTo>
                    <a:pt x="9965" y="0"/>
                    <a:pt x="9978" y="13"/>
                    <a:pt x="9978" y="29"/>
                  </a:cubicBezTo>
                  <a:cubicBezTo>
                    <a:pt x="9978" y="29"/>
                    <a:pt x="9978" y="29"/>
                    <a:pt x="9978" y="29"/>
                  </a:cubicBezTo>
                  <a:cubicBezTo>
                    <a:pt x="9978" y="45"/>
                    <a:pt x="9965" y="58"/>
                    <a:pt x="9949" y="58"/>
                  </a:cubicBezTo>
                  <a:cubicBezTo>
                    <a:pt x="9949" y="58"/>
                    <a:pt x="9949" y="58"/>
                    <a:pt x="9949" y="58"/>
                  </a:cubicBezTo>
                  <a:cubicBezTo>
                    <a:pt x="9933" y="58"/>
                    <a:pt x="9920" y="45"/>
                    <a:pt x="9920" y="29"/>
                  </a:cubicBezTo>
                  <a:close/>
                  <a:moveTo>
                    <a:pt x="9746" y="29"/>
                  </a:moveTo>
                  <a:cubicBezTo>
                    <a:pt x="9746" y="13"/>
                    <a:pt x="9759" y="0"/>
                    <a:pt x="9775" y="0"/>
                  </a:cubicBezTo>
                  <a:cubicBezTo>
                    <a:pt x="9775" y="0"/>
                    <a:pt x="9775" y="0"/>
                    <a:pt x="9775" y="0"/>
                  </a:cubicBezTo>
                  <a:cubicBezTo>
                    <a:pt x="9791" y="0"/>
                    <a:pt x="9804" y="13"/>
                    <a:pt x="9804" y="29"/>
                  </a:cubicBezTo>
                  <a:cubicBezTo>
                    <a:pt x="9804" y="29"/>
                    <a:pt x="9804" y="29"/>
                    <a:pt x="9804" y="29"/>
                  </a:cubicBezTo>
                  <a:cubicBezTo>
                    <a:pt x="9804" y="45"/>
                    <a:pt x="9791" y="58"/>
                    <a:pt x="9775" y="58"/>
                  </a:cubicBezTo>
                  <a:cubicBezTo>
                    <a:pt x="9775" y="58"/>
                    <a:pt x="9775" y="58"/>
                    <a:pt x="9775" y="58"/>
                  </a:cubicBezTo>
                  <a:cubicBezTo>
                    <a:pt x="9759" y="58"/>
                    <a:pt x="9746" y="45"/>
                    <a:pt x="9746" y="29"/>
                  </a:cubicBezTo>
                  <a:close/>
                  <a:moveTo>
                    <a:pt x="9572" y="29"/>
                  </a:moveTo>
                  <a:cubicBezTo>
                    <a:pt x="9572" y="13"/>
                    <a:pt x="9585" y="0"/>
                    <a:pt x="9601" y="0"/>
                  </a:cubicBezTo>
                  <a:cubicBezTo>
                    <a:pt x="9601" y="0"/>
                    <a:pt x="9601" y="0"/>
                    <a:pt x="9601" y="0"/>
                  </a:cubicBezTo>
                  <a:cubicBezTo>
                    <a:pt x="9617" y="0"/>
                    <a:pt x="9630" y="13"/>
                    <a:pt x="9630" y="29"/>
                  </a:cubicBezTo>
                  <a:cubicBezTo>
                    <a:pt x="9630" y="29"/>
                    <a:pt x="9630" y="29"/>
                    <a:pt x="9630" y="29"/>
                  </a:cubicBezTo>
                  <a:cubicBezTo>
                    <a:pt x="9630" y="45"/>
                    <a:pt x="9617" y="58"/>
                    <a:pt x="9601" y="58"/>
                  </a:cubicBezTo>
                  <a:cubicBezTo>
                    <a:pt x="9601" y="58"/>
                    <a:pt x="9601" y="58"/>
                    <a:pt x="9601" y="58"/>
                  </a:cubicBezTo>
                  <a:cubicBezTo>
                    <a:pt x="9585" y="58"/>
                    <a:pt x="9572" y="45"/>
                    <a:pt x="9572" y="29"/>
                  </a:cubicBezTo>
                  <a:close/>
                  <a:moveTo>
                    <a:pt x="9398" y="29"/>
                  </a:moveTo>
                  <a:cubicBezTo>
                    <a:pt x="9398" y="13"/>
                    <a:pt x="9411" y="0"/>
                    <a:pt x="9427" y="0"/>
                  </a:cubicBezTo>
                  <a:cubicBezTo>
                    <a:pt x="9427" y="0"/>
                    <a:pt x="9427" y="0"/>
                    <a:pt x="9427" y="0"/>
                  </a:cubicBezTo>
                  <a:cubicBezTo>
                    <a:pt x="9443" y="0"/>
                    <a:pt x="9456" y="13"/>
                    <a:pt x="9456" y="29"/>
                  </a:cubicBezTo>
                  <a:cubicBezTo>
                    <a:pt x="9456" y="29"/>
                    <a:pt x="9456" y="29"/>
                    <a:pt x="9456" y="29"/>
                  </a:cubicBezTo>
                  <a:cubicBezTo>
                    <a:pt x="9456" y="45"/>
                    <a:pt x="9443" y="58"/>
                    <a:pt x="9427" y="58"/>
                  </a:cubicBezTo>
                  <a:cubicBezTo>
                    <a:pt x="9427" y="58"/>
                    <a:pt x="9427" y="58"/>
                    <a:pt x="9427" y="58"/>
                  </a:cubicBezTo>
                  <a:cubicBezTo>
                    <a:pt x="9411" y="58"/>
                    <a:pt x="9398" y="45"/>
                    <a:pt x="9398" y="29"/>
                  </a:cubicBezTo>
                  <a:close/>
                  <a:moveTo>
                    <a:pt x="9224" y="29"/>
                  </a:moveTo>
                  <a:cubicBezTo>
                    <a:pt x="9224" y="13"/>
                    <a:pt x="9237" y="0"/>
                    <a:pt x="9253" y="0"/>
                  </a:cubicBezTo>
                  <a:cubicBezTo>
                    <a:pt x="9253" y="0"/>
                    <a:pt x="9253" y="0"/>
                    <a:pt x="9253" y="0"/>
                  </a:cubicBezTo>
                  <a:cubicBezTo>
                    <a:pt x="9269" y="0"/>
                    <a:pt x="9282" y="13"/>
                    <a:pt x="9282" y="29"/>
                  </a:cubicBezTo>
                  <a:cubicBezTo>
                    <a:pt x="9282" y="29"/>
                    <a:pt x="9282" y="29"/>
                    <a:pt x="9282" y="29"/>
                  </a:cubicBezTo>
                  <a:cubicBezTo>
                    <a:pt x="9282" y="45"/>
                    <a:pt x="9269" y="58"/>
                    <a:pt x="9253" y="58"/>
                  </a:cubicBezTo>
                  <a:cubicBezTo>
                    <a:pt x="9253" y="58"/>
                    <a:pt x="9253" y="58"/>
                    <a:pt x="9253" y="58"/>
                  </a:cubicBezTo>
                  <a:cubicBezTo>
                    <a:pt x="9237" y="58"/>
                    <a:pt x="9224" y="45"/>
                    <a:pt x="9224" y="29"/>
                  </a:cubicBezTo>
                  <a:close/>
                  <a:moveTo>
                    <a:pt x="9050" y="29"/>
                  </a:moveTo>
                  <a:cubicBezTo>
                    <a:pt x="9050" y="13"/>
                    <a:pt x="9062" y="0"/>
                    <a:pt x="9079" y="0"/>
                  </a:cubicBezTo>
                  <a:cubicBezTo>
                    <a:pt x="9079" y="0"/>
                    <a:pt x="9079" y="0"/>
                    <a:pt x="9079" y="0"/>
                  </a:cubicBezTo>
                  <a:cubicBezTo>
                    <a:pt x="9095" y="0"/>
                    <a:pt x="9108" y="13"/>
                    <a:pt x="9108" y="29"/>
                  </a:cubicBezTo>
                  <a:cubicBezTo>
                    <a:pt x="9108" y="29"/>
                    <a:pt x="9108" y="29"/>
                    <a:pt x="9108" y="29"/>
                  </a:cubicBezTo>
                  <a:cubicBezTo>
                    <a:pt x="9108" y="45"/>
                    <a:pt x="9095" y="58"/>
                    <a:pt x="9079" y="58"/>
                  </a:cubicBezTo>
                  <a:cubicBezTo>
                    <a:pt x="9079" y="58"/>
                    <a:pt x="9079" y="58"/>
                    <a:pt x="9079" y="58"/>
                  </a:cubicBezTo>
                  <a:cubicBezTo>
                    <a:pt x="9062" y="58"/>
                    <a:pt x="9050" y="45"/>
                    <a:pt x="9050" y="29"/>
                  </a:cubicBezTo>
                  <a:close/>
                  <a:moveTo>
                    <a:pt x="8876" y="29"/>
                  </a:moveTo>
                  <a:cubicBezTo>
                    <a:pt x="8876" y="13"/>
                    <a:pt x="8888" y="0"/>
                    <a:pt x="8905" y="0"/>
                  </a:cubicBezTo>
                  <a:cubicBezTo>
                    <a:pt x="8905" y="0"/>
                    <a:pt x="8905" y="0"/>
                    <a:pt x="8905" y="0"/>
                  </a:cubicBezTo>
                  <a:cubicBezTo>
                    <a:pt x="8921" y="0"/>
                    <a:pt x="8934" y="13"/>
                    <a:pt x="8934" y="29"/>
                  </a:cubicBezTo>
                  <a:cubicBezTo>
                    <a:pt x="8934" y="29"/>
                    <a:pt x="8934" y="29"/>
                    <a:pt x="8934" y="29"/>
                  </a:cubicBezTo>
                  <a:cubicBezTo>
                    <a:pt x="8934" y="45"/>
                    <a:pt x="8921" y="58"/>
                    <a:pt x="8905" y="58"/>
                  </a:cubicBezTo>
                  <a:cubicBezTo>
                    <a:pt x="8905" y="58"/>
                    <a:pt x="8905" y="58"/>
                    <a:pt x="8905" y="58"/>
                  </a:cubicBezTo>
                  <a:cubicBezTo>
                    <a:pt x="8888" y="58"/>
                    <a:pt x="8876" y="45"/>
                    <a:pt x="8876" y="29"/>
                  </a:cubicBezTo>
                  <a:close/>
                  <a:moveTo>
                    <a:pt x="13052" y="29"/>
                  </a:moveTo>
                  <a:cubicBezTo>
                    <a:pt x="13052" y="13"/>
                    <a:pt x="13066" y="0"/>
                    <a:pt x="13082" y="0"/>
                  </a:cubicBezTo>
                  <a:cubicBezTo>
                    <a:pt x="13082" y="0"/>
                    <a:pt x="13082" y="0"/>
                    <a:pt x="13082" y="0"/>
                  </a:cubicBezTo>
                  <a:cubicBezTo>
                    <a:pt x="13098" y="0"/>
                    <a:pt x="13111" y="13"/>
                    <a:pt x="13111" y="29"/>
                  </a:cubicBezTo>
                  <a:cubicBezTo>
                    <a:pt x="13111" y="29"/>
                    <a:pt x="13111" y="29"/>
                    <a:pt x="13111" y="29"/>
                  </a:cubicBezTo>
                  <a:cubicBezTo>
                    <a:pt x="13111" y="45"/>
                    <a:pt x="13098" y="58"/>
                    <a:pt x="13082" y="58"/>
                  </a:cubicBezTo>
                  <a:cubicBezTo>
                    <a:pt x="13082" y="58"/>
                    <a:pt x="13082" y="58"/>
                    <a:pt x="13082" y="58"/>
                  </a:cubicBezTo>
                  <a:cubicBezTo>
                    <a:pt x="13066" y="58"/>
                    <a:pt x="13052" y="45"/>
                    <a:pt x="13052" y="29"/>
                  </a:cubicBezTo>
                  <a:close/>
                  <a:moveTo>
                    <a:pt x="12878" y="29"/>
                  </a:moveTo>
                  <a:cubicBezTo>
                    <a:pt x="12878" y="13"/>
                    <a:pt x="12892" y="0"/>
                    <a:pt x="12908" y="0"/>
                  </a:cubicBezTo>
                  <a:cubicBezTo>
                    <a:pt x="12908" y="0"/>
                    <a:pt x="12908" y="0"/>
                    <a:pt x="12908" y="0"/>
                  </a:cubicBezTo>
                  <a:cubicBezTo>
                    <a:pt x="12924" y="0"/>
                    <a:pt x="12937" y="13"/>
                    <a:pt x="12937" y="29"/>
                  </a:cubicBezTo>
                  <a:cubicBezTo>
                    <a:pt x="12937" y="29"/>
                    <a:pt x="12937" y="29"/>
                    <a:pt x="12937" y="29"/>
                  </a:cubicBezTo>
                  <a:cubicBezTo>
                    <a:pt x="12937" y="45"/>
                    <a:pt x="12924" y="58"/>
                    <a:pt x="12908" y="58"/>
                  </a:cubicBezTo>
                  <a:cubicBezTo>
                    <a:pt x="12908" y="58"/>
                    <a:pt x="12908" y="58"/>
                    <a:pt x="12908" y="58"/>
                  </a:cubicBezTo>
                  <a:cubicBezTo>
                    <a:pt x="12892" y="58"/>
                    <a:pt x="12878" y="45"/>
                    <a:pt x="12878" y="29"/>
                  </a:cubicBezTo>
                  <a:close/>
                  <a:moveTo>
                    <a:pt x="12704" y="29"/>
                  </a:moveTo>
                  <a:cubicBezTo>
                    <a:pt x="12704" y="13"/>
                    <a:pt x="12717" y="0"/>
                    <a:pt x="12734" y="0"/>
                  </a:cubicBezTo>
                  <a:cubicBezTo>
                    <a:pt x="12734" y="0"/>
                    <a:pt x="12734" y="0"/>
                    <a:pt x="12734" y="0"/>
                  </a:cubicBezTo>
                  <a:cubicBezTo>
                    <a:pt x="12750" y="0"/>
                    <a:pt x="12762" y="13"/>
                    <a:pt x="12762" y="29"/>
                  </a:cubicBezTo>
                  <a:cubicBezTo>
                    <a:pt x="12762" y="29"/>
                    <a:pt x="12762" y="29"/>
                    <a:pt x="12762" y="29"/>
                  </a:cubicBezTo>
                  <a:cubicBezTo>
                    <a:pt x="12762" y="45"/>
                    <a:pt x="12750" y="58"/>
                    <a:pt x="12734" y="58"/>
                  </a:cubicBezTo>
                  <a:cubicBezTo>
                    <a:pt x="12734" y="58"/>
                    <a:pt x="12734" y="58"/>
                    <a:pt x="12734" y="58"/>
                  </a:cubicBezTo>
                  <a:cubicBezTo>
                    <a:pt x="12717" y="58"/>
                    <a:pt x="12704" y="45"/>
                    <a:pt x="12704" y="29"/>
                  </a:cubicBezTo>
                  <a:close/>
                  <a:moveTo>
                    <a:pt x="12530" y="29"/>
                  </a:moveTo>
                  <a:cubicBezTo>
                    <a:pt x="12530" y="13"/>
                    <a:pt x="12544" y="0"/>
                    <a:pt x="12560" y="0"/>
                  </a:cubicBezTo>
                  <a:cubicBezTo>
                    <a:pt x="12560" y="0"/>
                    <a:pt x="12560" y="0"/>
                    <a:pt x="12560" y="0"/>
                  </a:cubicBezTo>
                  <a:cubicBezTo>
                    <a:pt x="12576" y="0"/>
                    <a:pt x="12588" y="13"/>
                    <a:pt x="12588" y="29"/>
                  </a:cubicBezTo>
                  <a:cubicBezTo>
                    <a:pt x="12588" y="29"/>
                    <a:pt x="12588" y="29"/>
                    <a:pt x="12588" y="29"/>
                  </a:cubicBezTo>
                  <a:cubicBezTo>
                    <a:pt x="12588" y="45"/>
                    <a:pt x="12576" y="58"/>
                    <a:pt x="12560" y="58"/>
                  </a:cubicBezTo>
                  <a:cubicBezTo>
                    <a:pt x="12560" y="58"/>
                    <a:pt x="12560" y="58"/>
                    <a:pt x="12560" y="58"/>
                  </a:cubicBezTo>
                  <a:cubicBezTo>
                    <a:pt x="12544" y="58"/>
                    <a:pt x="12530" y="45"/>
                    <a:pt x="12530" y="29"/>
                  </a:cubicBezTo>
                  <a:close/>
                  <a:moveTo>
                    <a:pt x="12356" y="29"/>
                  </a:moveTo>
                  <a:cubicBezTo>
                    <a:pt x="12356" y="13"/>
                    <a:pt x="12369" y="0"/>
                    <a:pt x="12386" y="0"/>
                  </a:cubicBezTo>
                  <a:cubicBezTo>
                    <a:pt x="12386" y="0"/>
                    <a:pt x="12386" y="0"/>
                    <a:pt x="12386" y="0"/>
                  </a:cubicBezTo>
                  <a:cubicBezTo>
                    <a:pt x="12402" y="0"/>
                    <a:pt x="12414" y="13"/>
                    <a:pt x="12414" y="29"/>
                  </a:cubicBezTo>
                  <a:cubicBezTo>
                    <a:pt x="12414" y="29"/>
                    <a:pt x="12414" y="29"/>
                    <a:pt x="12414" y="29"/>
                  </a:cubicBezTo>
                  <a:cubicBezTo>
                    <a:pt x="12414" y="45"/>
                    <a:pt x="12402" y="58"/>
                    <a:pt x="12386" y="58"/>
                  </a:cubicBezTo>
                  <a:cubicBezTo>
                    <a:pt x="12386" y="58"/>
                    <a:pt x="12386" y="58"/>
                    <a:pt x="12386" y="58"/>
                  </a:cubicBezTo>
                  <a:cubicBezTo>
                    <a:pt x="12369" y="58"/>
                    <a:pt x="12356" y="45"/>
                    <a:pt x="12356" y="29"/>
                  </a:cubicBezTo>
                  <a:close/>
                  <a:moveTo>
                    <a:pt x="12182" y="29"/>
                  </a:moveTo>
                  <a:cubicBezTo>
                    <a:pt x="12182" y="13"/>
                    <a:pt x="12195" y="0"/>
                    <a:pt x="12211" y="0"/>
                  </a:cubicBezTo>
                  <a:cubicBezTo>
                    <a:pt x="12211" y="0"/>
                    <a:pt x="12211" y="0"/>
                    <a:pt x="12211" y="0"/>
                  </a:cubicBezTo>
                  <a:cubicBezTo>
                    <a:pt x="12228" y="0"/>
                    <a:pt x="12240" y="13"/>
                    <a:pt x="12240" y="29"/>
                  </a:cubicBezTo>
                  <a:cubicBezTo>
                    <a:pt x="12240" y="29"/>
                    <a:pt x="12240" y="29"/>
                    <a:pt x="12240" y="29"/>
                  </a:cubicBezTo>
                  <a:cubicBezTo>
                    <a:pt x="12240" y="45"/>
                    <a:pt x="12228" y="58"/>
                    <a:pt x="12212" y="58"/>
                  </a:cubicBezTo>
                  <a:cubicBezTo>
                    <a:pt x="12212" y="58"/>
                    <a:pt x="12212" y="58"/>
                    <a:pt x="12212" y="58"/>
                  </a:cubicBezTo>
                  <a:cubicBezTo>
                    <a:pt x="12195" y="58"/>
                    <a:pt x="12182" y="45"/>
                    <a:pt x="12182" y="29"/>
                  </a:cubicBezTo>
                  <a:close/>
                  <a:moveTo>
                    <a:pt x="12008" y="29"/>
                  </a:moveTo>
                  <a:cubicBezTo>
                    <a:pt x="12008" y="13"/>
                    <a:pt x="12021" y="0"/>
                    <a:pt x="12037" y="0"/>
                  </a:cubicBezTo>
                  <a:cubicBezTo>
                    <a:pt x="12037" y="0"/>
                    <a:pt x="12037" y="0"/>
                    <a:pt x="12037" y="0"/>
                  </a:cubicBezTo>
                  <a:cubicBezTo>
                    <a:pt x="12054" y="0"/>
                    <a:pt x="12066" y="13"/>
                    <a:pt x="12066" y="29"/>
                  </a:cubicBezTo>
                  <a:cubicBezTo>
                    <a:pt x="12066" y="29"/>
                    <a:pt x="12066" y="29"/>
                    <a:pt x="12066" y="29"/>
                  </a:cubicBezTo>
                  <a:cubicBezTo>
                    <a:pt x="12066" y="45"/>
                    <a:pt x="12054" y="58"/>
                    <a:pt x="12037" y="58"/>
                  </a:cubicBezTo>
                  <a:cubicBezTo>
                    <a:pt x="12037" y="58"/>
                    <a:pt x="12037" y="58"/>
                    <a:pt x="12037" y="58"/>
                  </a:cubicBezTo>
                  <a:cubicBezTo>
                    <a:pt x="12021" y="58"/>
                    <a:pt x="12008" y="45"/>
                    <a:pt x="12008" y="29"/>
                  </a:cubicBezTo>
                  <a:close/>
                  <a:moveTo>
                    <a:pt x="11834" y="29"/>
                  </a:moveTo>
                  <a:cubicBezTo>
                    <a:pt x="11834" y="13"/>
                    <a:pt x="11847" y="0"/>
                    <a:pt x="11863" y="0"/>
                  </a:cubicBezTo>
                  <a:cubicBezTo>
                    <a:pt x="11863" y="0"/>
                    <a:pt x="11863" y="0"/>
                    <a:pt x="11863" y="0"/>
                  </a:cubicBezTo>
                  <a:cubicBezTo>
                    <a:pt x="11879" y="0"/>
                    <a:pt x="11892" y="13"/>
                    <a:pt x="11892" y="29"/>
                  </a:cubicBezTo>
                  <a:cubicBezTo>
                    <a:pt x="11892" y="29"/>
                    <a:pt x="11892" y="29"/>
                    <a:pt x="11892" y="29"/>
                  </a:cubicBezTo>
                  <a:cubicBezTo>
                    <a:pt x="11892" y="45"/>
                    <a:pt x="11879" y="58"/>
                    <a:pt x="11863" y="58"/>
                  </a:cubicBezTo>
                  <a:cubicBezTo>
                    <a:pt x="11863" y="58"/>
                    <a:pt x="11863" y="58"/>
                    <a:pt x="11863" y="58"/>
                  </a:cubicBezTo>
                  <a:cubicBezTo>
                    <a:pt x="11847" y="58"/>
                    <a:pt x="11834" y="45"/>
                    <a:pt x="11834" y="29"/>
                  </a:cubicBezTo>
                  <a:close/>
                  <a:moveTo>
                    <a:pt x="11660" y="29"/>
                  </a:moveTo>
                  <a:cubicBezTo>
                    <a:pt x="11660" y="13"/>
                    <a:pt x="11673" y="0"/>
                    <a:pt x="11689" y="0"/>
                  </a:cubicBezTo>
                  <a:cubicBezTo>
                    <a:pt x="11689" y="0"/>
                    <a:pt x="11689" y="0"/>
                    <a:pt x="11689" y="0"/>
                  </a:cubicBezTo>
                  <a:cubicBezTo>
                    <a:pt x="11705" y="0"/>
                    <a:pt x="11718" y="13"/>
                    <a:pt x="11718" y="29"/>
                  </a:cubicBezTo>
                  <a:cubicBezTo>
                    <a:pt x="11718" y="29"/>
                    <a:pt x="11718" y="29"/>
                    <a:pt x="11718" y="29"/>
                  </a:cubicBezTo>
                  <a:cubicBezTo>
                    <a:pt x="11718" y="45"/>
                    <a:pt x="11705" y="58"/>
                    <a:pt x="11689" y="58"/>
                  </a:cubicBezTo>
                  <a:cubicBezTo>
                    <a:pt x="11689" y="58"/>
                    <a:pt x="11689" y="58"/>
                    <a:pt x="11689" y="58"/>
                  </a:cubicBezTo>
                  <a:cubicBezTo>
                    <a:pt x="11673" y="58"/>
                    <a:pt x="11660" y="45"/>
                    <a:pt x="11660" y="29"/>
                  </a:cubicBezTo>
                  <a:close/>
                  <a:moveTo>
                    <a:pt x="11486" y="29"/>
                  </a:moveTo>
                  <a:cubicBezTo>
                    <a:pt x="11486" y="13"/>
                    <a:pt x="11499" y="0"/>
                    <a:pt x="11515" y="0"/>
                  </a:cubicBezTo>
                  <a:cubicBezTo>
                    <a:pt x="11515" y="0"/>
                    <a:pt x="11515" y="0"/>
                    <a:pt x="11515" y="0"/>
                  </a:cubicBezTo>
                  <a:cubicBezTo>
                    <a:pt x="11531" y="0"/>
                    <a:pt x="11544" y="13"/>
                    <a:pt x="11544" y="29"/>
                  </a:cubicBezTo>
                  <a:cubicBezTo>
                    <a:pt x="11544" y="29"/>
                    <a:pt x="11544" y="29"/>
                    <a:pt x="11544" y="29"/>
                  </a:cubicBezTo>
                  <a:cubicBezTo>
                    <a:pt x="11544" y="45"/>
                    <a:pt x="11531" y="58"/>
                    <a:pt x="11515" y="58"/>
                  </a:cubicBezTo>
                  <a:cubicBezTo>
                    <a:pt x="11515" y="58"/>
                    <a:pt x="11515" y="58"/>
                    <a:pt x="11515" y="58"/>
                  </a:cubicBezTo>
                  <a:cubicBezTo>
                    <a:pt x="11499" y="58"/>
                    <a:pt x="11486" y="45"/>
                    <a:pt x="11486" y="29"/>
                  </a:cubicBezTo>
                  <a:close/>
                  <a:moveTo>
                    <a:pt x="11312" y="29"/>
                  </a:moveTo>
                  <a:cubicBezTo>
                    <a:pt x="11312" y="13"/>
                    <a:pt x="11325" y="0"/>
                    <a:pt x="11341" y="0"/>
                  </a:cubicBezTo>
                  <a:cubicBezTo>
                    <a:pt x="11341" y="0"/>
                    <a:pt x="11341" y="0"/>
                    <a:pt x="11341" y="0"/>
                  </a:cubicBezTo>
                  <a:cubicBezTo>
                    <a:pt x="11357" y="0"/>
                    <a:pt x="11370" y="13"/>
                    <a:pt x="11370" y="29"/>
                  </a:cubicBezTo>
                  <a:cubicBezTo>
                    <a:pt x="11370" y="29"/>
                    <a:pt x="11370" y="29"/>
                    <a:pt x="11370" y="29"/>
                  </a:cubicBezTo>
                  <a:cubicBezTo>
                    <a:pt x="11370" y="45"/>
                    <a:pt x="11357" y="58"/>
                    <a:pt x="11341" y="58"/>
                  </a:cubicBezTo>
                  <a:cubicBezTo>
                    <a:pt x="11341" y="58"/>
                    <a:pt x="11341" y="58"/>
                    <a:pt x="11341" y="58"/>
                  </a:cubicBezTo>
                  <a:cubicBezTo>
                    <a:pt x="11325" y="58"/>
                    <a:pt x="11312" y="45"/>
                    <a:pt x="11312" y="29"/>
                  </a:cubicBezTo>
                  <a:close/>
                  <a:moveTo>
                    <a:pt x="11138" y="29"/>
                  </a:moveTo>
                  <a:cubicBezTo>
                    <a:pt x="11138" y="13"/>
                    <a:pt x="11151" y="0"/>
                    <a:pt x="11167" y="0"/>
                  </a:cubicBezTo>
                  <a:cubicBezTo>
                    <a:pt x="11167" y="0"/>
                    <a:pt x="11167" y="0"/>
                    <a:pt x="11167" y="0"/>
                  </a:cubicBezTo>
                  <a:cubicBezTo>
                    <a:pt x="11183" y="0"/>
                    <a:pt x="11196" y="13"/>
                    <a:pt x="11196" y="29"/>
                  </a:cubicBezTo>
                  <a:cubicBezTo>
                    <a:pt x="11196" y="29"/>
                    <a:pt x="11196" y="29"/>
                    <a:pt x="11196" y="29"/>
                  </a:cubicBezTo>
                  <a:cubicBezTo>
                    <a:pt x="11196" y="45"/>
                    <a:pt x="11183" y="58"/>
                    <a:pt x="11167" y="58"/>
                  </a:cubicBezTo>
                  <a:cubicBezTo>
                    <a:pt x="11167" y="58"/>
                    <a:pt x="11167" y="58"/>
                    <a:pt x="11167" y="58"/>
                  </a:cubicBezTo>
                  <a:cubicBezTo>
                    <a:pt x="11151" y="58"/>
                    <a:pt x="11138" y="45"/>
                    <a:pt x="11138" y="29"/>
                  </a:cubicBezTo>
                  <a:close/>
                  <a:moveTo>
                    <a:pt x="10964" y="29"/>
                  </a:moveTo>
                  <a:cubicBezTo>
                    <a:pt x="10964" y="13"/>
                    <a:pt x="10977" y="0"/>
                    <a:pt x="10993" y="0"/>
                  </a:cubicBezTo>
                  <a:cubicBezTo>
                    <a:pt x="10993" y="0"/>
                    <a:pt x="10993" y="0"/>
                    <a:pt x="10993" y="0"/>
                  </a:cubicBezTo>
                  <a:cubicBezTo>
                    <a:pt x="11009" y="0"/>
                    <a:pt x="11022" y="13"/>
                    <a:pt x="11022" y="29"/>
                  </a:cubicBezTo>
                  <a:cubicBezTo>
                    <a:pt x="11022" y="29"/>
                    <a:pt x="11022" y="29"/>
                    <a:pt x="11022" y="29"/>
                  </a:cubicBezTo>
                  <a:cubicBezTo>
                    <a:pt x="11022" y="45"/>
                    <a:pt x="11009" y="58"/>
                    <a:pt x="10993" y="58"/>
                  </a:cubicBezTo>
                  <a:cubicBezTo>
                    <a:pt x="10993" y="58"/>
                    <a:pt x="10993" y="58"/>
                    <a:pt x="10993" y="58"/>
                  </a:cubicBezTo>
                  <a:cubicBezTo>
                    <a:pt x="10977" y="58"/>
                    <a:pt x="10964" y="45"/>
                    <a:pt x="10964" y="29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5" name="Tijdelijke aanduiding voor afbeelding 4"/>
          <p:cNvSpPr>
            <a:spLocks noGrp="1"/>
          </p:cNvSpPr>
          <p:nvPr>
            <p:ph type="pic" sz="quarter" idx="11"/>
          </p:nvPr>
        </p:nvSpPr>
        <p:spPr bwMode="gray">
          <a:xfrm>
            <a:off x="430213" y="678657"/>
            <a:ext cx="4845600" cy="484584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378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0895" y="658178"/>
            <a:ext cx="11325599" cy="4445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00 maand 0000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30781" y="6108120"/>
            <a:ext cx="645619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Pagina </a:t>
            </a:r>
            <a:fld id="{D4CA4C14-3CA2-40BD-B9F6-F0B59068D73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2806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 bwMode="gray">
          <a:xfrm>
            <a:off x="0" y="0"/>
            <a:ext cx="12192000" cy="55368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0895" y="658178"/>
            <a:ext cx="11325599" cy="444500"/>
          </a:xfrm>
        </p:spPr>
        <p:txBody>
          <a:bodyPr anchor="b" anchorCtr="0"/>
          <a:lstStyle>
            <a:lvl1pPr>
              <a:defRPr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00 maand 0000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>
          <a:xfrm>
            <a:off x="1077619" y="1382400"/>
            <a:ext cx="9072000" cy="4154400"/>
          </a:xfrm>
        </p:spPr>
        <p:txBody>
          <a:bodyPr/>
          <a:lstStyle>
            <a:lvl1pPr marL="324000" indent="-324000"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  <p:grpSp>
        <p:nvGrpSpPr>
          <p:cNvPr id="10" name="Group 4"/>
          <p:cNvGrpSpPr>
            <a:grpSpLocks noChangeAspect="1"/>
          </p:cNvGrpSpPr>
          <p:nvPr userDrawn="1"/>
        </p:nvGrpSpPr>
        <p:grpSpPr bwMode="gray">
          <a:xfrm>
            <a:off x="431800" y="331788"/>
            <a:ext cx="11339513" cy="49212"/>
            <a:chOff x="272" y="209"/>
            <a:chExt cx="7143" cy="31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272" y="209"/>
              <a:ext cx="7143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5"/>
            <p:cNvSpPr>
              <a:spLocks/>
            </p:cNvSpPr>
            <p:nvPr userDrawn="1"/>
          </p:nvSpPr>
          <p:spPr bwMode="gray">
            <a:xfrm>
              <a:off x="272" y="209"/>
              <a:ext cx="31" cy="32"/>
            </a:xfrm>
            <a:custGeom>
              <a:avLst/>
              <a:gdLst>
                <a:gd name="T0" fmla="*/ 28 w 58"/>
                <a:gd name="T1" fmla="*/ 58 h 58"/>
                <a:gd name="T2" fmla="*/ 18 w 58"/>
                <a:gd name="T3" fmla="*/ 56 h 58"/>
                <a:gd name="T4" fmla="*/ 8 w 58"/>
                <a:gd name="T5" fmla="*/ 50 h 58"/>
                <a:gd name="T6" fmla="*/ 2 w 58"/>
                <a:gd name="T7" fmla="*/ 40 h 58"/>
                <a:gd name="T8" fmla="*/ 0 w 58"/>
                <a:gd name="T9" fmla="*/ 29 h 58"/>
                <a:gd name="T10" fmla="*/ 8 w 58"/>
                <a:gd name="T11" fmla="*/ 9 h 58"/>
                <a:gd name="T12" fmla="*/ 18 w 58"/>
                <a:gd name="T13" fmla="*/ 2 h 58"/>
                <a:gd name="T14" fmla="*/ 40 w 58"/>
                <a:gd name="T15" fmla="*/ 2 h 58"/>
                <a:gd name="T16" fmla="*/ 49 w 58"/>
                <a:gd name="T17" fmla="*/ 9 h 58"/>
                <a:gd name="T18" fmla="*/ 58 w 58"/>
                <a:gd name="T19" fmla="*/ 29 h 58"/>
                <a:gd name="T20" fmla="*/ 56 w 58"/>
                <a:gd name="T21" fmla="*/ 40 h 58"/>
                <a:gd name="T22" fmla="*/ 49 w 58"/>
                <a:gd name="T23" fmla="*/ 50 h 58"/>
                <a:gd name="T24" fmla="*/ 40 w 58"/>
                <a:gd name="T25" fmla="*/ 56 h 58"/>
                <a:gd name="T26" fmla="*/ 28 w 58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28" y="58"/>
                  </a:moveTo>
                  <a:cubicBezTo>
                    <a:pt x="25" y="58"/>
                    <a:pt x="21" y="58"/>
                    <a:pt x="18" y="56"/>
                  </a:cubicBezTo>
                  <a:cubicBezTo>
                    <a:pt x="14" y="55"/>
                    <a:pt x="11" y="52"/>
                    <a:pt x="8" y="50"/>
                  </a:cubicBezTo>
                  <a:cubicBezTo>
                    <a:pt x="5" y="47"/>
                    <a:pt x="3" y="44"/>
                    <a:pt x="2" y="40"/>
                  </a:cubicBezTo>
                  <a:cubicBezTo>
                    <a:pt x="0" y="37"/>
                    <a:pt x="0" y="33"/>
                    <a:pt x="0" y="29"/>
                  </a:cubicBezTo>
                  <a:cubicBezTo>
                    <a:pt x="0" y="22"/>
                    <a:pt x="2" y="14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4" y="0"/>
                    <a:pt x="33" y="0"/>
                    <a:pt x="40" y="2"/>
                  </a:cubicBezTo>
                  <a:cubicBezTo>
                    <a:pt x="43" y="4"/>
                    <a:pt x="46" y="6"/>
                    <a:pt x="49" y="9"/>
                  </a:cubicBezTo>
                  <a:cubicBezTo>
                    <a:pt x="54" y="14"/>
                    <a:pt x="58" y="22"/>
                    <a:pt x="58" y="29"/>
                  </a:cubicBezTo>
                  <a:cubicBezTo>
                    <a:pt x="58" y="33"/>
                    <a:pt x="57" y="37"/>
                    <a:pt x="56" y="40"/>
                  </a:cubicBezTo>
                  <a:cubicBezTo>
                    <a:pt x="54" y="44"/>
                    <a:pt x="52" y="47"/>
                    <a:pt x="49" y="50"/>
                  </a:cubicBezTo>
                  <a:cubicBezTo>
                    <a:pt x="46" y="52"/>
                    <a:pt x="43" y="55"/>
                    <a:pt x="40" y="56"/>
                  </a:cubicBezTo>
                  <a:cubicBezTo>
                    <a:pt x="36" y="58"/>
                    <a:pt x="32" y="58"/>
                    <a:pt x="28" y="58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Freeform 6"/>
            <p:cNvSpPr>
              <a:spLocks noEditPoints="1"/>
            </p:cNvSpPr>
            <p:nvPr userDrawn="1"/>
          </p:nvSpPr>
          <p:spPr bwMode="gray">
            <a:xfrm>
              <a:off x="365" y="209"/>
              <a:ext cx="7050" cy="32"/>
            </a:xfrm>
            <a:custGeom>
              <a:avLst/>
              <a:gdLst>
                <a:gd name="T0" fmla="*/ 1421 w 13111"/>
                <a:gd name="T1" fmla="*/ 0 h 58"/>
                <a:gd name="T2" fmla="*/ 1276 w 13111"/>
                <a:gd name="T3" fmla="*/ 29 h 58"/>
                <a:gd name="T4" fmla="*/ 1073 w 13111"/>
                <a:gd name="T5" fmla="*/ 58 h 58"/>
                <a:gd name="T6" fmla="*/ 870 w 13111"/>
                <a:gd name="T7" fmla="*/ 29 h 58"/>
                <a:gd name="T8" fmla="*/ 551 w 13111"/>
                <a:gd name="T9" fmla="*/ 0 h 58"/>
                <a:gd name="T10" fmla="*/ 406 w 13111"/>
                <a:gd name="T11" fmla="*/ 29 h 58"/>
                <a:gd name="T12" fmla="*/ 203 w 13111"/>
                <a:gd name="T13" fmla="*/ 58 h 58"/>
                <a:gd name="T14" fmla="*/ 0 w 13111"/>
                <a:gd name="T15" fmla="*/ 29 h 58"/>
                <a:gd name="T16" fmla="*/ 3684 w 13111"/>
                <a:gd name="T17" fmla="*/ 0 h 58"/>
                <a:gd name="T18" fmla="*/ 3538 w 13111"/>
                <a:gd name="T19" fmla="*/ 29 h 58"/>
                <a:gd name="T20" fmla="*/ 3336 w 13111"/>
                <a:gd name="T21" fmla="*/ 58 h 58"/>
                <a:gd name="T22" fmla="*/ 3132 w 13111"/>
                <a:gd name="T23" fmla="*/ 29 h 58"/>
                <a:gd name="T24" fmla="*/ 2813 w 13111"/>
                <a:gd name="T25" fmla="*/ 0 h 58"/>
                <a:gd name="T26" fmla="*/ 2668 w 13111"/>
                <a:gd name="T27" fmla="*/ 29 h 58"/>
                <a:gd name="T28" fmla="*/ 2465 w 13111"/>
                <a:gd name="T29" fmla="*/ 58 h 58"/>
                <a:gd name="T30" fmla="*/ 2262 w 13111"/>
                <a:gd name="T31" fmla="*/ 29 h 58"/>
                <a:gd name="T32" fmla="*/ 1943 w 13111"/>
                <a:gd name="T33" fmla="*/ 0 h 58"/>
                <a:gd name="T34" fmla="*/ 1798 w 13111"/>
                <a:gd name="T35" fmla="*/ 29 h 58"/>
                <a:gd name="T36" fmla="*/ 6468 w 13111"/>
                <a:gd name="T37" fmla="*/ 58 h 58"/>
                <a:gd name="T38" fmla="*/ 6265 w 13111"/>
                <a:gd name="T39" fmla="*/ 29 h 58"/>
                <a:gd name="T40" fmla="*/ 5946 w 13111"/>
                <a:gd name="T41" fmla="*/ 0 h 58"/>
                <a:gd name="T42" fmla="*/ 5801 w 13111"/>
                <a:gd name="T43" fmla="*/ 29 h 58"/>
                <a:gd name="T44" fmla="*/ 5598 w 13111"/>
                <a:gd name="T45" fmla="*/ 58 h 58"/>
                <a:gd name="T46" fmla="*/ 5395 w 13111"/>
                <a:gd name="T47" fmla="*/ 29 h 58"/>
                <a:gd name="T48" fmla="*/ 5076 w 13111"/>
                <a:gd name="T49" fmla="*/ 0 h 58"/>
                <a:gd name="T50" fmla="*/ 4931 w 13111"/>
                <a:gd name="T51" fmla="*/ 29 h 58"/>
                <a:gd name="T52" fmla="*/ 4728 w 13111"/>
                <a:gd name="T53" fmla="*/ 58 h 58"/>
                <a:gd name="T54" fmla="*/ 4524 w 13111"/>
                <a:gd name="T55" fmla="*/ 29 h 58"/>
                <a:gd name="T56" fmla="*/ 4206 w 13111"/>
                <a:gd name="T57" fmla="*/ 0 h 58"/>
                <a:gd name="T58" fmla="*/ 4060 w 13111"/>
                <a:gd name="T59" fmla="*/ 29 h 58"/>
                <a:gd name="T60" fmla="*/ 8731 w 13111"/>
                <a:gd name="T61" fmla="*/ 58 h 58"/>
                <a:gd name="T62" fmla="*/ 8528 w 13111"/>
                <a:gd name="T63" fmla="*/ 29 h 58"/>
                <a:gd name="T64" fmla="*/ 8208 w 13111"/>
                <a:gd name="T65" fmla="*/ 0 h 58"/>
                <a:gd name="T66" fmla="*/ 8064 w 13111"/>
                <a:gd name="T67" fmla="*/ 29 h 58"/>
                <a:gd name="T68" fmla="*/ 7860 w 13111"/>
                <a:gd name="T69" fmla="*/ 58 h 58"/>
                <a:gd name="T70" fmla="*/ 7657 w 13111"/>
                <a:gd name="T71" fmla="*/ 29 h 58"/>
                <a:gd name="T72" fmla="*/ 7338 w 13111"/>
                <a:gd name="T73" fmla="*/ 0 h 58"/>
                <a:gd name="T74" fmla="*/ 7193 w 13111"/>
                <a:gd name="T75" fmla="*/ 29 h 58"/>
                <a:gd name="T76" fmla="*/ 6990 w 13111"/>
                <a:gd name="T77" fmla="*/ 58 h 58"/>
                <a:gd name="T78" fmla="*/ 6787 w 13111"/>
                <a:gd name="T79" fmla="*/ 29 h 58"/>
                <a:gd name="T80" fmla="*/ 10819 w 13111"/>
                <a:gd name="T81" fmla="*/ 0 h 58"/>
                <a:gd name="T82" fmla="*/ 10674 w 13111"/>
                <a:gd name="T83" fmla="*/ 29 h 58"/>
                <a:gd name="T84" fmla="*/ 10471 w 13111"/>
                <a:gd name="T85" fmla="*/ 58 h 58"/>
                <a:gd name="T86" fmla="*/ 10268 w 13111"/>
                <a:gd name="T87" fmla="*/ 29 h 58"/>
                <a:gd name="T88" fmla="*/ 9949 w 13111"/>
                <a:gd name="T89" fmla="*/ 0 h 58"/>
                <a:gd name="T90" fmla="*/ 9804 w 13111"/>
                <a:gd name="T91" fmla="*/ 29 h 58"/>
                <a:gd name="T92" fmla="*/ 9601 w 13111"/>
                <a:gd name="T93" fmla="*/ 58 h 58"/>
                <a:gd name="T94" fmla="*/ 9398 w 13111"/>
                <a:gd name="T95" fmla="*/ 29 h 58"/>
                <a:gd name="T96" fmla="*/ 9079 w 13111"/>
                <a:gd name="T97" fmla="*/ 0 h 58"/>
                <a:gd name="T98" fmla="*/ 8934 w 13111"/>
                <a:gd name="T99" fmla="*/ 29 h 58"/>
                <a:gd name="T100" fmla="*/ 13082 w 13111"/>
                <a:gd name="T101" fmla="*/ 58 h 58"/>
                <a:gd name="T102" fmla="*/ 12878 w 13111"/>
                <a:gd name="T103" fmla="*/ 29 h 58"/>
                <a:gd name="T104" fmla="*/ 12560 w 13111"/>
                <a:gd name="T105" fmla="*/ 0 h 58"/>
                <a:gd name="T106" fmla="*/ 12414 w 13111"/>
                <a:gd name="T107" fmla="*/ 29 h 58"/>
                <a:gd name="T108" fmla="*/ 12212 w 13111"/>
                <a:gd name="T109" fmla="*/ 58 h 58"/>
                <a:gd name="T110" fmla="*/ 12008 w 13111"/>
                <a:gd name="T111" fmla="*/ 29 h 58"/>
                <a:gd name="T112" fmla="*/ 11689 w 13111"/>
                <a:gd name="T113" fmla="*/ 0 h 58"/>
                <a:gd name="T114" fmla="*/ 11544 w 13111"/>
                <a:gd name="T115" fmla="*/ 29 h 58"/>
                <a:gd name="T116" fmla="*/ 11341 w 13111"/>
                <a:gd name="T117" fmla="*/ 58 h 58"/>
                <a:gd name="T118" fmla="*/ 11138 w 13111"/>
                <a:gd name="T11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11" h="58">
                  <a:moveTo>
                    <a:pt x="1566" y="29"/>
                  </a:moveTo>
                  <a:cubicBezTo>
                    <a:pt x="1566" y="13"/>
                    <a:pt x="1579" y="0"/>
                    <a:pt x="1595" y="0"/>
                  </a:cubicBezTo>
                  <a:cubicBezTo>
                    <a:pt x="1595" y="0"/>
                    <a:pt x="1595" y="0"/>
                    <a:pt x="1595" y="0"/>
                  </a:cubicBezTo>
                  <a:cubicBezTo>
                    <a:pt x="1611" y="0"/>
                    <a:pt x="1624" y="13"/>
                    <a:pt x="1624" y="29"/>
                  </a:cubicBezTo>
                  <a:cubicBezTo>
                    <a:pt x="1624" y="29"/>
                    <a:pt x="1624" y="29"/>
                    <a:pt x="1624" y="29"/>
                  </a:cubicBezTo>
                  <a:cubicBezTo>
                    <a:pt x="1624" y="45"/>
                    <a:pt x="1611" y="58"/>
                    <a:pt x="1595" y="58"/>
                  </a:cubicBezTo>
                  <a:cubicBezTo>
                    <a:pt x="1595" y="58"/>
                    <a:pt x="1595" y="58"/>
                    <a:pt x="1595" y="58"/>
                  </a:cubicBezTo>
                  <a:cubicBezTo>
                    <a:pt x="1579" y="58"/>
                    <a:pt x="1566" y="45"/>
                    <a:pt x="1566" y="29"/>
                  </a:cubicBezTo>
                  <a:close/>
                  <a:moveTo>
                    <a:pt x="1392" y="29"/>
                  </a:moveTo>
                  <a:cubicBezTo>
                    <a:pt x="1392" y="13"/>
                    <a:pt x="1405" y="0"/>
                    <a:pt x="1421" y="0"/>
                  </a:cubicBezTo>
                  <a:cubicBezTo>
                    <a:pt x="1421" y="0"/>
                    <a:pt x="1421" y="0"/>
                    <a:pt x="1421" y="0"/>
                  </a:cubicBezTo>
                  <a:cubicBezTo>
                    <a:pt x="1437" y="0"/>
                    <a:pt x="1450" y="13"/>
                    <a:pt x="1450" y="29"/>
                  </a:cubicBezTo>
                  <a:cubicBezTo>
                    <a:pt x="1450" y="29"/>
                    <a:pt x="1450" y="29"/>
                    <a:pt x="1450" y="29"/>
                  </a:cubicBezTo>
                  <a:cubicBezTo>
                    <a:pt x="1450" y="45"/>
                    <a:pt x="1437" y="58"/>
                    <a:pt x="1421" y="58"/>
                  </a:cubicBezTo>
                  <a:cubicBezTo>
                    <a:pt x="1421" y="58"/>
                    <a:pt x="1421" y="58"/>
                    <a:pt x="1421" y="58"/>
                  </a:cubicBezTo>
                  <a:cubicBezTo>
                    <a:pt x="1405" y="58"/>
                    <a:pt x="1392" y="45"/>
                    <a:pt x="1392" y="29"/>
                  </a:cubicBezTo>
                  <a:close/>
                  <a:moveTo>
                    <a:pt x="1218" y="29"/>
                  </a:moveTo>
                  <a:cubicBezTo>
                    <a:pt x="1218" y="13"/>
                    <a:pt x="1231" y="0"/>
                    <a:pt x="1247" y="0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1263" y="0"/>
                    <a:pt x="1276" y="13"/>
                    <a:pt x="1276" y="29"/>
                  </a:cubicBezTo>
                  <a:cubicBezTo>
                    <a:pt x="1276" y="29"/>
                    <a:pt x="1276" y="29"/>
                    <a:pt x="1276" y="29"/>
                  </a:cubicBezTo>
                  <a:cubicBezTo>
                    <a:pt x="1276" y="45"/>
                    <a:pt x="1263" y="58"/>
                    <a:pt x="1247" y="58"/>
                  </a:cubicBezTo>
                  <a:cubicBezTo>
                    <a:pt x="1247" y="58"/>
                    <a:pt x="1247" y="58"/>
                    <a:pt x="1247" y="58"/>
                  </a:cubicBezTo>
                  <a:cubicBezTo>
                    <a:pt x="1231" y="58"/>
                    <a:pt x="1218" y="45"/>
                    <a:pt x="1218" y="29"/>
                  </a:cubicBezTo>
                  <a:close/>
                  <a:moveTo>
                    <a:pt x="1044" y="29"/>
                  </a:moveTo>
                  <a:cubicBezTo>
                    <a:pt x="1044" y="13"/>
                    <a:pt x="1057" y="0"/>
                    <a:pt x="1073" y="0"/>
                  </a:cubicBezTo>
                  <a:cubicBezTo>
                    <a:pt x="1073" y="0"/>
                    <a:pt x="1073" y="0"/>
                    <a:pt x="1073" y="0"/>
                  </a:cubicBezTo>
                  <a:cubicBezTo>
                    <a:pt x="1089" y="0"/>
                    <a:pt x="1102" y="13"/>
                    <a:pt x="1102" y="29"/>
                  </a:cubicBezTo>
                  <a:cubicBezTo>
                    <a:pt x="1102" y="29"/>
                    <a:pt x="1102" y="29"/>
                    <a:pt x="1102" y="29"/>
                  </a:cubicBezTo>
                  <a:cubicBezTo>
                    <a:pt x="1102" y="45"/>
                    <a:pt x="1089" y="58"/>
                    <a:pt x="1073" y="58"/>
                  </a:cubicBezTo>
                  <a:cubicBezTo>
                    <a:pt x="1073" y="58"/>
                    <a:pt x="1073" y="58"/>
                    <a:pt x="1073" y="58"/>
                  </a:cubicBezTo>
                  <a:cubicBezTo>
                    <a:pt x="1057" y="58"/>
                    <a:pt x="1044" y="45"/>
                    <a:pt x="1044" y="29"/>
                  </a:cubicBezTo>
                  <a:close/>
                  <a:moveTo>
                    <a:pt x="870" y="29"/>
                  </a:moveTo>
                  <a:cubicBezTo>
                    <a:pt x="870" y="13"/>
                    <a:pt x="883" y="0"/>
                    <a:pt x="899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15" y="0"/>
                    <a:pt x="928" y="13"/>
                    <a:pt x="928" y="29"/>
                  </a:cubicBezTo>
                  <a:cubicBezTo>
                    <a:pt x="928" y="29"/>
                    <a:pt x="928" y="29"/>
                    <a:pt x="928" y="29"/>
                  </a:cubicBezTo>
                  <a:cubicBezTo>
                    <a:pt x="928" y="45"/>
                    <a:pt x="915" y="58"/>
                    <a:pt x="899" y="58"/>
                  </a:cubicBezTo>
                  <a:cubicBezTo>
                    <a:pt x="899" y="58"/>
                    <a:pt x="899" y="58"/>
                    <a:pt x="899" y="58"/>
                  </a:cubicBezTo>
                  <a:cubicBezTo>
                    <a:pt x="883" y="58"/>
                    <a:pt x="870" y="45"/>
                    <a:pt x="870" y="29"/>
                  </a:cubicBezTo>
                  <a:close/>
                  <a:moveTo>
                    <a:pt x="696" y="29"/>
                  </a:moveTo>
                  <a:cubicBezTo>
                    <a:pt x="696" y="13"/>
                    <a:pt x="709" y="0"/>
                    <a:pt x="72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41" y="0"/>
                    <a:pt x="754" y="13"/>
                    <a:pt x="754" y="29"/>
                  </a:cubicBezTo>
                  <a:cubicBezTo>
                    <a:pt x="754" y="29"/>
                    <a:pt x="754" y="29"/>
                    <a:pt x="754" y="29"/>
                  </a:cubicBezTo>
                  <a:cubicBezTo>
                    <a:pt x="754" y="45"/>
                    <a:pt x="741" y="58"/>
                    <a:pt x="725" y="58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709" y="58"/>
                    <a:pt x="696" y="45"/>
                    <a:pt x="696" y="29"/>
                  </a:cubicBezTo>
                  <a:close/>
                  <a:moveTo>
                    <a:pt x="522" y="29"/>
                  </a:moveTo>
                  <a:cubicBezTo>
                    <a:pt x="522" y="13"/>
                    <a:pt x="535" y="0"/>
                    <a:pt x="551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67" y="0"/>
                    <a:pt x="580" y="13"/>
                    <a:pt x="580" y="29"/>
                  </a:cubicBezTo>
                  <a:cubicBezTo>
                    <a:pt x="580" y="29"/>
                    <a:pt x="580" y="29"/>
                    <a:pt x="580" y="29"/>
                  </a:cubicBezTo>
                  <a:cubicBezTo>
                    <a:pt x="580" y="45"/>
                    <a:pt x="567" y="58"/>
                    <a:pt x="551" y="58"/>
                  </a:cubicBezTo>
                  <a:cubicBezTo>
                    <a:pt x="551" y="58"/>
                    <a:pt x="551" y="58"/>
                    <a:pt x="551" y="58"/>
                  </a:cubicBezTo>
                  <a:cubicBezTo>
                    <a:pt x="535" y="58"/>
                    <a:pt x="522" y="45"/>
                    <a:pt x="522" y="29"/>
                  </a:cubicBezTo>
                  <a:close/>
                  <a:moveTo>
                    <a:pt x="348" y="29"/>
                  </a:moveTo>
                  <a:cubicBezTo>
                    <a:pt x="348" y="13"/>
                    <a:pt x="360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93" y="0"/>
                    <a:pt x="406" y="13"/>
                    <a:pt x="406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6" y="45"/>
                    <a:pt x="393" y="58"/>
                    <a:pt x="377" y="58"/>
                  </a:cubicBezTo>
                  <a:cubicBezTo>
                    <a:pt x="377" y="58"/>
                    <a:pt x="377" y="58"/>
                    <a:pt x="377" y="58"/>
                  </a:cubicBezTo>
                  <a:cubicBezTo>
                    <a:pt x="360" y="58"/>
                    <a:pt x="348" y="45"/>
                    <a:pt x="348" y="29"/>
                  </a:cubicBezTo>
                  <a:close/>
                  <a:moveTo>
                    <a:pt x="174" y="29"/>
                  </a:moveTo>
                  <a:cubicBezTo>
                    <a:pt x="174" y="13"/>
                    <a:pt x="186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9" y="0"/>
                    <a:pt x="232" y="13"/>
                    <a:pt x="232" y="29"/>
                  </a:cubicBezTo>
                  <a:cubicBezTo>
                    <a:pt x="232" y="29"/>
                    <a:pt x="232" y="29"/>
                    <a:pt x="232" y="29"/>
                  </a:cubicBezTo>
                  <a:cubicBezTo>
                    <a:pt x="232" y="45"/>
                    <a:pt x="219" y="58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186" y="58"/>
                    <a:pt x="174" y="45"/>
                    <a:pt x="174" y="29"/>
                  </a:cubicBezTo>
                  <a:close/>
                  <a:moveTo>
                    <a:pt x="0" y="29"/>
                  </a:moveTo>
                  <a:cubicBezTo>
                    <a:pt x="0" y="13"/>
                    <a:pt x="12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12" y="58"/>
                    <a:pt x="0" y="45"/>
                    <a:pt x="0" y="29"/>
                  </a:cubicBezTo>
                  <a:close/>
                  <a:moveTo>
                    <a:pt x="3828" y="29"/>
                  </a:moveTo>
                  <a:cubicBezTo>
                    <a:pt x="3828" y="13"/>
                    <a:pt x="3842" y="0"/>
                    <a:pt x="3858" y="0"/>
                  </a:cubicBezTo>
                  <a:cubicBezTo>
                    <a:pt x="3858" y="0"/>
                    <a:pt x="3858" y="0"/>
                    <a:pt x="3858" y="0"/>
                  </a:cubicBezTo>
                  <a:cubicBezTo>
                    <a:pt x="3874" y="0"/>
                    <a:pt x="3886" y="13"/>
                    <a:pt x="3886" y="29"/>
                  </a:cubicBezTo>
                  <a:cubicBezTo>
                    <a:pt x="3886" y="29"/>
                    <a:pt x="3886" y="29"/>
                    <a:pt x="3886" y="29"/>
                  </a:cubicBezTo>
                  <a:cubicBezTo>
                    <a:pt x="3886" y="45"/>
                    <a:pt x="3874" y="58"/>
                    <a:pt x="3858" y="58"/>
                  </a:cubicBezTo>
                  <a:cubicBezTo>
                    <a:pt x="3858" y="58"/>
                    <a:pt x="3858" y="58"/>
                    <a:pt x="3858" y="58"/>
                  </a:cubicBezTo>
                  <a:cubicBezTo>
                    <a:pt x="3842" y="58"/>
                    <a:pt x="3828" y="45"/>
                    <a:pt x="3828" y="29"/>
                  </a:cubicBezTo>
                  <a:close/>
                  <a:moveTo>
                    <a:pt x="3654" y="29"/>
                  </a:moveTo>
                  <a:cubicBezTo>
                    <a:pt x="3654" y="13"/>
                    <a:pt x="3667" y="0"/>
                    <a:pt x="3684" y="0"/>
                  </a:cubicBezTo>
                  <a:cubicBezTo>
                    <a:pt x="3684" y="0"/>
                    <a:pt x="3684" y="0"/>
                    <a:pt x="3684" y="0"/>
                  </a:cubicBezTo>
                  <a:cubicBezTo>
                    <a:pt x="3700" y="0"/>
                    <a:pt x="3712" y="13"/>
                    <a:pt x="3712" y="29"/>
                  </a:cubicBezTo>
                  <a:cubicBezTo>
                    <a:pt x="3712" y="29"/>
                    <a:pt x="3712" y="29"/>
                    <a:pt x="3712" y="29"/>
                  </a:cubicBezTo>
                  <a:cubicBezTo>
                    <a:pt x="3712" y="45"/>
                    <a:pt x="3700" y="58"/>
                    <a:pt x="3684" y="58"/>
                  </a:cubicBezTo>
                  <a:cubicBezTo>
                    <a:pt x="3684" y="58"/>
                    <a:pt x="3684" y="58"/>
                    <a:pt x="3684" y="58"/>
                  </a:cubicBezTo>
                  <a:cubicBezTo>
                    <a:pt x="3667" y="58"/>
                    <a:pt x="3654" y="45"/>
                    <a:pt x="3654" y="29"/>
                  </a:cubicBezTo>
                  <a:close/>
                  <a:moveTo>
                    <a:pt x="3480" y="29"/>
                  </a:moveTo>
                  <a:cubicBezTo>
                    <a:pt x="3480" y="13"/>
                    <a:pt x="3493" y="0"/>
                    <a:pt x="3509" y="0"/>
                  </a:cubicBezTo>
                  <a:cubicBezTo>
                    <a:pt x="3509" y="0"/>
                    <a:pt x="3509" y="0"/>
                    <a:pt x="3509" y="0"/>
                  </a:cubicBezTo>
                  <a:cubicBezTo>
                    <a:pt x="3526" y="0"/>
                    <a:pt x="3538" y="13"/>
                    <a:pt x="3538" y="29"/>
                  </a:cubicBezTo>
                  <a:cubicBezTo>
                    <a:pt x="3538" y="29"/>
                    <a:pt x="3538" y="29"/>
                    <a:pt x="3538" y="29"/>
                  </a:cubicBezTo>
                  <a:cubicBezTo>
                    <a:pt x="3538" y="45"/>
                    <a:pt x="3526" y="58"/>
                    <a:pt x="3509" y="58"/>
                  </a:cubicBezTo>
                  <a:cubicBezTo>
                    <a:pt x="3509" y="58"/>
                    <a:pt x="3509" y="58"/>
                    <a:pt x="3509" y="58"/>
                  </a:cubicBezTo>
                  <a:cubicBezTo>
                    <a:pt x="3493" y="58"/>
                    <a:pt x="3480" y="45"/>
                    <a:pt x="3480" y="29"/>
                  </a:cubicBezTo>
                  <a:close/>
                  <a:moveTo>
                    <a:pt x="3306" y="29"/>
                  </a:moveTo>
                  <a:cubicBezTo>
                    <a:pt x="3306" y="13"/>
                    <a:pt x="3319" y="0"/>
                    <a:pt x="3335" y="0"/>
                  </a:cubicBezTo>
                  <a:cubicBezTo>
                    <a:pt x="3335" y="0"/>
                    <a:pt x="3335" y="0"/>
                    <a:pt x="3335" y="0"/>
                  </a:cubicBezTo>
                  <a:cubicBezTo>
                    <a:pt x="3352" y="0"/>
                    <a:pt x="3364" y="13"/>
                    <a:pt x="3364" y="29"/>
                  </a:cubicBezTo>
                  <a:cubicBezTo>
                    <a:pt x="3364" y="29"/>
                    <a:pt x="3364" y="29"/>
                    <a:pt x="3364" y="29"/>
                  </a:cubicBezTo>
                  <a:cubicBezTo>
                    <a:pt x="3364" y="45"/>
                    <a:pt x="3352" y="58"/>
                    <a:pt x="3336" y="58"/>
                  </a:cubicBezTo>
                  <a:cubicBezTo>
                    <a:pt x="3336" y="58"/>
                    <a:pt x="3336" y="58"/>
                    <a:pt x="3336" y="58"/>
                  </a:cubicBezTo>
                  <a:cubicBezTo>
                    <a:pt x="3319" y="58"/>
                    <a:pt x="3306" y="45"/>
                    <a:pt x="3306" y="29"/>
                  </a:cubicBezTo>
                  <a:close/>
                  <a:moveTo>
                    <a:pt x="3132" y="29"/>
                  </a:moveTo>
                  <a:cubicBezTo>
                    <a:pt x="3132" y="13"/>
                    <a:pt x="3145" y="0"/>
                    <a:pt x="3161" y="0"/>
                  </a:cubicBezTo>
                  <a:cubicBezTo>
                    <a:pt x="3161" y="0"/>
                    <a:pt x="3161" y="0"/>
                    <a:pt x="3161" y="0"/>
                  </a:cubicBezTo>
                  <a:cubicBezTo>
                    <a:pt x="3177" y="0"/>
                    <a:pt x="3190" y="13"/>
                    <a:pt x="3190" y="29"/>
                  </a:cubicBezTo>
                  <a:cubicBezTo>
                    <a:pt x="3190" y="29"/>
                    <a:pt x="3190" y="29"/>
                    <a:pt x="3190" y="29"/>
                  </a:cubicBezTo>
                  <a:cubicBezTo>
                    <a:pt x="3190" y="45"/>
                    <a:pt x="3177" y="58"/>
                    <a:pt x="3161" y="58"/>
                  </a:cubicBezTo>
                  <a:cubicBezTo>
                    <a:pt x="3161" y="58"/>
                    <a:pt x="3161" y="58"/>
                    <a:pt x="3161" y="58"/>
                  </a:cubicBezTo>
                  <a:cubicBezTo>
                    <a:pt x="3145" y="58"/>
                    <a:pt x="3132" y="45"/>
                    <a:pt x="3132" y="29"/>
                  </a:cubicBezTo>
                  <a:close/>
                  <a:moveTo>
                    <a:pt x="2958" y="29"/>
                  </a:moveTo>
                  <a:cubicBezTo>
                    <a:pt x="2958" y="13"/>
                    <a:pt x="2971" y="0"/>
                    <a:pt x="2987" y="0"/>
                  </a:cubicBezTo>
                  <a:cubicBezTo>
                    <a:pt x="2987" y="0"/>
                    <a:pt x="2987" y="0"/>
                    <a:pt x="2987" y="0"/>
                  </a:cubicBezTo>
                  <a:cubicBezTo>
                    <a:pt x="3003" y="0"/>
                    <a:pt x="3016" y="13"/>
                    <a:pt x="3016" y="29"/>
                  </a:cubicBezTo>
                  <a:cubicBezTo>
                    <a:pt x="3016" y="29"/>
                    <a:pt x="3016" y="29"/>
                    <a:pt x="3016" y="29"/>
                  </a:cubicBezTo>
                  <a:cubicBezTo>
                    <a:pt x="3016" y="45"/>
                    <a:pt x="3003" y="58"/>
                    <a:pt x="2987" y="58"/>
                  </a:cubicBezTo>
                  <a:cubicBezTo>
                    <a:pt x="2987" y="58"/>
                    <a:pt x="2987" y="58"/>
                    <a:pt x="2987" y="58"/>
                  </a:cubicBezTo>
                  <a:cubicBezTo>
                    <a:pt x="2971" y="58"/>
                    <a:pt x="2958" y="45"/>
                    <a:pt x="2958" y="29"/>
                  </a:cubicBezTo>
                  <a:close/>
                  <a:moveTo>
                    <a:pt x="2784" y="29"/>
                  </a:moveTo>
                  <a:cubicBezTo>
                    <a:pt x="2784" y="13"/>
                    <a:pt x="2797" y="0"/>
                    <a:pt x="2813" y="0"/>
                  </a:cubicBezTo>
                  <a:cubicBezTo>
                    <a:pt x="2813" y="0"/>
                    <a:pt x="2813" y="0"/>
                    <a:pt x="2813" y="0"/>
                  </a:cubicBezTo>
                  <a:cubicBezTo>
                    <a:pt x="2829" y="0"/>
                    <a:pt x="2842" y="13"/>
                    <a:pt x="2842" y="29"/>
                  </a:cubicBezTo>
                  <a:cubicBezTo>
                    <a:pt x="2842" y="29"/>
                    <a:pt x="2842" y="29"/>
                    <a:pt x="2842" y="29"/>
                  </a:cubicBezTo>
                  <a:cubicBezTo>
                    <a:pt x="2842" y="45"/>
                    <a:pt x="2829" y="58"/>
                    <a:pt x="2813" y="58"/>
                  </a:cubicBezTo>
                  <a:cubicBezTo>
                    <a:pt x="2813" y="58"/>
                    <a:pt x="2813" y="58"/>
                    <a:pt x="2813" y="58"/>
                  </a:cubicBezTo>
                  <a:cubicBezTo>
                    <a:pt x="2797" y="58"/>
                    <a:pt x="2784" y="45"/>
                    <a:pt x="2784" y="29"/>
                  </a:cubicBezTo>
                  <a:close/>
                  <a:moveTo>
                    <a:pt x="2610" y="29"/>
                  </a:moveTo>
                  <a:cubicBezTo>
                    <a:pt x="2610" y="13"/>
                    <a:pt x="2623" y="0"/>
                    <a:pt x="2639" y="0"/>
                  </a:cubicBezTo>
                  <a:cubicBezTo>
                    <a:pt x="2639" y="0"/>
                    <a:pt x="2639" y="0"/>
                    <a:pt x="2639" y="0"/>
                  </a:cubicBezTo>
                  <a:cubicBezTo>
                    <a:pt x="2655" y="0"/>
                    <a:pt x="2668" y="13"/>
                    <a:pt x="2668" y="29"/>
                  </a:cubicBezTo>
                  <a:cubicBezTo>
                    <a:pt x="2668" y="29"/>
                    <a:pt x="2668" y="29"/>
                    <a:pt x="2668" y="29"/>
                  </a:cubicBezTo>
                  <a:cubicBezTo>
                    <a:pt x="2668" y="45"/>
                    <a:pt x="2655" y="58"/>
                    <a:pt x="2639" y="58"/>
                  </a:cubicBezTo>
                  <a:cubicBezTo>
                    <a:pt x="2639" y="58"/>
                    <a:pt x="2639" y="58"/>
                    <a:pt x="2639" y="58"/>
                  </a:cubicBezTo>
                  <a:cubicBezTo>
                    <a:pt x="2623" y="58"/>
                    <a:pt x="2610" y="45"/>
                    <a:pt x="2610" y="29"/>
                  </a:cubicBezTo>
                  <a:close/>
                  <a:moveTo>
                    <a:pt x="2436" y="29"/>
                  </a:moveTo>
                  <a:cubicBezTo>
                    <a:pt x="2436" y="13"/>
                    <a:pt x="2449" y="0"/>
                    <a:pt x="2465" y="0"/>
                  </a:cubicBezTo>
                  <a:cubicBezTo>
                    <a:pt x="2465" y="0"/>
                    <a:pt x="2465" y="0"/>
                    <a:pt x="2465" y="0"/>
                  </a:cubicBezTo>
                  <a:cubicBezTo>
                    <a:pt x="2481" y="0"/>
                    <a:pt x="2494" y="13"/>
                    <a:pt x="2494" y="29"/>
                  </a:cubicBezTo>
                  <a:cubicBezTo>
                    <a:pt x="2494" y="29"/>
                    <a:pt x="2494" y="29"/>
                    <a:pt x="2494" y="29"/>
                  </a:cubicBezTo>
                  <a:cubicBezTo>
                    <a:pt x="2494" y="45"/>
                    <a:pt x="2481" y="58"/>
                    <a:pt x="2465" y="58"/>
                  </a:cubicBezTo>
                  <a:cubicBezTo>
                    <a:pt x="2465" y="58"/>
                    <a:pt x="2465" y="58"/>
                    <a:pt x="2465" y="58"/>
                  </a:cubicBezTo>
                  <a:cubicBezTo>
                    <a:pt x="2449" y="58"/>
                    <a:pt x="2436" y="45"/>
                    <a:pt x="2436" y="29"/>
                  </a:cubicBezTo>
                  <a:close/>
                  <a:moveTo>
                    <a:pt x="2262" y="29"/>
                  </a:moveTo>
                  <a:cubicBezTo>
                    <a:pt x="2262" y="13"/>
                    <a:pt x="2275" y="0"/>
                    <a:pt x="2291" y="0"/>
                  </a:cubicBezTo>
                  <a:cubicBezTo>
                    <a:pt x="2291" y="0"/>
                    <a:pt x="2291" y="0"/>
                    <a:pt x="2291" y="0"/>
                  </a:cubicBezTo>
                  <a:cubicBezTo>
                    <a:pt x="2307" y="0"/>
                    <a:pt x="2320" y="13"/>
                    <a:pt x="2320" y="29"/>
                  </a:cubicBezTo>
                  <a:cubicBezTo>
                    <a:pt x="2320" y="29"/>
                    <a:pt x="2320" y="29"/>
                    <a:pt x="2320" y="29"/>
                  </a:cubicBezTo>
                  <a:cubicBezTo>
                    <a:pt x="2320" y="45"/>
                    <a:pt x="2307" y="58"/>
                    <a:pt x="2291" y="58"/>
                  </a:cubicBezTo>
                  <a:cubicBezTo>
                    <a:pt x="2291" y="58"/>
                    <a:pt x="2291" y="58"/>
                    <a:pt x="2291" y="58"/>
                  </a:cubicBezTo>
                  <a:cubicBezTo>
                    <a:pt x="2275" y="58"/>
                    <a:pt x="2262" y="45"/>
                    <a:pt x="2262" y="29"/>
                  </a:cubicBezTo>
                  <a:close/>
                  <a:moveTo>
                    <a:pt x="2088" y="29"/>
                  </a:moveTo>
                  <a:cubicBezTo>
                    <a:pt x="2088" y="13"/>
                    <a:pt x="2101" y="0"/>
                    <a:pt x="2117" y="0"/>
                  </a:cubicBezTo>
                  <a:cubicBezTo>
                    <a:pt x="2117" y="0"/>
                    <a:pt x="2117" y="0"/>
                    <a:pt x="2117" y="0"/>
                  </a:cubicBezTo>
                  <a:cubicBezTo>
                    <a:pt x="2133" y="0"/>
                    <a:pt x="2146" y="13"/>
                    <a:pt x="2146" y="29"/>
                  </a:cubicBezTo>
                  <a:cubicBezTo>
                    <a:pt x="2146" y="29"/>
                    <a:pt x="2146" y="29"/>
                    <a:pt x="2146" y="29"/>
                  </a:cubicBezTo>
                  <a:cubicBezTo>
                    <a:pt x="2146" y="45"/>
                    <a:pt x="2133" y="58"/>
                    <a:pt x="2117" y="58"/>
                  </a:cubicBezTo>
                  <a:cubicBezTo>
                    <a:pt x="2117" y="58"/>
                    <a:pt x="2117" y="58"/>
                    <a:pt x="2117" y="58"/>
                  </a:cubicBezTo>
                  <a:cubicBezTo>
                    <a:pt x="2101" y="58"/>
                    <a:pt x="2088" y="45"/>
                    <a:pt x="2088" y="29"/>
                  </a:cubicBezTo>
                  <a:close/>
                  <a:moveTo>
                    <a:pt x="1914" y="29"/>
                  </a:moveTo>
                  <a:cubicBezTo>
                    <a:pt x="1914" y="13"/>
                    <a:pt x="1927" y="0"/>
                    <a:pt x="1943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59" y="0"/>
                    <a:pt x="1972" y="13"/>
                    <a:pt x="1972" y="29"/>
                  </a:cubicBezTo>
                  <a:cubicBezTo>
                    <a:pt x="1972" y="29"/>
                    <a:pt x="1972" y="29"/>
                    <a:pt x="1972" y="29"/>
                  </a:cubicBezTo>
                  <a:cubicBezTo>
                    <a:pt x="1972" y="45"/>
                    <a:pt x="1959" y="58"/>
                    <a:pt x="1943" y="58"/>
                  </a:cubicBezTo>
                  <a:cubicBezTo>
                    <a:pt x="1943" y="58"/>
                    <a:pt x="1943" y="58"/>
                    <a:pt x="1943" y="58"/>
                  </a:cubicBezTo>
                  <a:cubicBezTo>
                    <a:pt x="1927" y="58"/>
                    <a:pt x="1914" y="45"/>
                    <a:pt x="1914" y="29"/>
                  </a:cubicBezTo>
                  <a:close/>
                  <a:moveTo>
                    <a:pt x="1740" y="29"/>
                  </a:moveTo>
                  <a:cubicBezTo>
                    <a:pt x="1740" y="13"/>
                    <a:pt x="1753" y="0"/>
                    <a:pt x="1769" y="0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85" y="0"/>
                    <a:pt x="1798" y="13"/>
                    <a:pt x="1798" y="29"/>
                  </a:cubicBezTo>
                  <a:cubicBezTo>
                    <a:pt x="1798" y="29"/>
                    <a:pt x="1798" y="29"/>
                    <a:pt x="1798" y="29"/>
                  </a:cubicBezTo>
                  <a:cubicBezTo>
                    <a:pt x="1798" y="45"/>
                    <a:pt x="1785" y="58"/>
                    <a:pt x="1769" y="58"/>
                  </a:cubicBezTo>
                  <a:cubicBezTo>
                    <a:pt x="1769" y="58"/>
                    <a:pt x="1769" y="58"/>
                    <a:pt x="1769" y="58"/>
                  </a:cubicBezTo>
                  <a:cubicBezTo>
                    <a:pt x="1753" y="58"/>
                    <a:pt x="1740" y="45"/>
                    <a:pt x="1740" y="29"/>
                  </a:cubicBezTo>
                  <a:close/>
                  <a:moveTo>
                    <a:pt x="6439" y="29"/>
                  </a:moveTo>
                  <a:cubicBezTo>
                    <a:pt x="6439" y="13"/>
                    <a:pt x="6452" y="0"/>
                    <a:pt x="6468" y="0"/>
                  </a:cubicBezTo>
                  <a:cubicBezTo>
                    <a:pt x="6468" y="0"/>
                    <a:pt x="6468" y="0"/>
                    <a:pt x="6468" y="0"/>
                  </a:cubicBezTo>
                  <a:cubicBezTo>
                    <a:pt x="6484" y="0"/>
                    <a:pt x="6497" y="13"/>
                    <a:pt x="6497" y="29"/>
                  </a:cubicBezTo>
                  <a:cubicBezTo>
                    <a:pt x="6497" y="29"/>
                    <a:pt x="6497" y="29"/>
                    <a:pt x="6497" y="29"/>
                  </a:cubicBezTo>
                  <a:cubicBezTo>
                    <a:pt x="6497" y="45"/>
                    <a:pt x="6484" y="58"/>
                    <a:pt x="6468" y="58"/>
                  </a:cubicBezTo>
                  <a:cubicBezTo>
                    <a:pt x="6468" y="58"/>
                    <a:pt x="6468" y="58"/>
                    <a:pt x="6468" y="58"/>
                  </a:cubicBezTo>
                  <a:cubicBezTo>
                    <a:pt x="6452" y="58"/>
                    <a:pt x="6439" y="45"/>
                    <a:pt x="6439" y="29"/>
                  </a:cubicBezTo>
                  <a:close/>
                  <a:moveTo>
                    <a:pt x="6265" y="29"/>
                  </a:moveTo>
                  <a:cubicBezTo>
                    <a:pt x="6265" y="13"/>
                    <a:pt x="6278" y="0"/>
                    <a:pt x="6294" y="0"/>
                  </a:cubicBezTo>
                  <a:cubicBezTo>
                    <a:pt x="6294" y="0"/>
                    <a:pt x="6294" y="0"/>
                    <a:pt x="6294" y="0"/>
                  </a:cubicBezTo>
                  <a:cubicBezTo>
                    <a:pt x="6310" y="0"/>
                    <a:pt x="6323" y="13"/>
                    <a:pt x="6323" y="29"/>
                  </a:cubicBezTo>
                  <a:cubicBezTo>
                    <a:pt x="6323" y="29"/>
                    <a:pt x="6323" y="29"/>
                    <a:pt x="6323" y="29"/>
                  </a:cubicBezTo>
                  <a:cubicBezTo>
                    <a:pt x="6323" y="45"/>
                    <a:pt x="6310" y="58"/>
                    <a:pt x="6294" y="58"/>
                  </a:cubicBezTo>
                  <a:cubicBezTo>
                    <a:pt x="6294" y="58"/>
                    <a:pt x="6294" y="58"/>
                    <a:pt x="6294" y="58"/>
                  </a:cubicBezTo>
                  <a:cubicBezTo>
                    <a:pt x="6278" y="58"/>
                    <a:pt x="6265" y="45"/>
                    <a:pt x="6265" y="29"/>
                  </a:cubicBezTo>
                  <a:close/>
                  <a:moveTo>
                    <a:pt x="6091" y="29"/>
                  </a:moveTo>
                  <a:cubicBezTo>
                    <a:pt x="6091" y="13"/>
                    <a:pt x="6104" y="0"/>
                    <a:pt x="6120" y="0"/>
                  </a:cubicBezTo>
                  <a:cubicBezTo>
                    <a:pt x="6120" y="0"/>
                    <a:pt x="6120" y="0"/>
                    <a:pt x="6120" y="0"/>
                  </a:cubicBezTo>
                  <a:cubicBezTo>
                    <a:pt x="6136" y="0"/>
                    <a:pt x="6149" y="13"/>
                    <a:pt x="6149" y="29"/>
                  </a:cubicBezTo>
                  <a:cubicBezTo>
                    <a:pt x="6149" y="29"/>
                    <a:pt x="6149" y="29"/>
                    <a:pt x="6149" y="29"/>
                  </a:cubicBezTo>
                  <a:cubicBezTo>
                    <a:pt x="6149" y="45"/>
                    <a:pt x="6136" y="58"/>
                    <a:pt x="6120" y="58"/>
                  </a:cubicBezTo>
                  <a:cubicBezTo>
                    <a:pt x="6120" y="58"/>
                    <a:pt x="6120" y="58"/>
                    <a:pt x="6120" y="58"/>
                  </a:cubicBezTo>
                  <a:cubicBezTo>
                    <a:pt x="6104" y="58"/>
                    <a:pt x="6091" y="45"/>
                    <a:pt x="6091" y="29"/>
                  </a:cubicBezTo>
                  <a:close/>
                  <a:moveTo>
                    <a:pt x="5917" y="29"/>
                  </a:moveTo>
                  <a:cubicBezTo>
                    <a:pt x="5917" y="13"/>
                    <a:pt x="5930" y="0"/>
                    <a:pt x="5946" y="0"/>
                  </a:cubicBezTo>
                  <a:cubicBezTo>
                    <a:pt x="5946" y="0"/>
                    <a:pt x="5946" y="0"/>
                    <a:pt x="5946" y="0"/>
                  </a:cubicBezTo>
                  <a:cubicBezTo>
                    <a:pt x="5962" y="0"/>
                    <a:pt x="5975" y="13"/>
                    <a:pt x="5975" y="29"/>
                  </a:cubicBezTo>
                  <a:cubicBezTo>
                    <a:pt x="5975" y="29"/>
                    <a:pt x="5975" y="29"/>
                    <a:pt x="5975" y="29"/>
                  </a:cubicBezTo>
                  <a:cubicBezTo>
                    <a:pt x="5975" y="45"/>
                    <a:pt x="5962" y="58"/>
                    <a:pt x="5946" y="58"/>
                  </a:cubicBezTo>
                  <a:cubicBezTo>
                    <a:pt x="5946" y="58"/>
                    <a:pt x="5946" y="58"/>
                    <a:pt x="5946" y="58"/>
                  </a:cubicBezTo>
                  <a:cubicBezTo>
                    <a:pt x="5930" y="58"/>
                    <a:pt x="5917" y="45"/>
                    <a:pt x="5917" y="29"/>
                  </a:cubicBezTo>
                  <a:close/>
                  <a:moveTo>
                    <a:pt x="5743" y="29"/>
                  </a:moveTo>
                  <a:cubicBezTo>
                    <a:pt x="5743" y="13"/>
                    <a:pt x="5756" y="0"/>
                    <a:pt x="5772" y="0"/>
                  </a:cubicBezTo>
                  <a:cubicBezTo>
                    <a:pt x="5772" y="0"/>
                    <a:pt x="5772" y="0"/>
                    <a:pt x="5772" y="0"/>
                  </a:cubicBezTo>
                  <a:cubicBezTo>
                    <a:pt x="5788" y="0"/>
                    <a:pt x="5801" y="13"/>
                    <a:pt x="5801" y="29"/>
                  </a:cubicBezTo>
                  <a:cubicBezTo>
                    <a:pt x="5801" y="29"/>
                    <a:pt x="5801" y="29"/>
                    <a:pt x="5801" y="29"/>
                  </a:cubicBezTo>
                  <a:cubicBezTo>
                    <a:pt x="5801" y="45"/>
                    <a:pt x="5788" y="58"/>
                    <a:pt x="5772" y="58"/>
                  </a:cubicBezTo>
                  <a:cubicBezTo>
                    <a:pt x="5772" y="58"/>
                    <a:pt x="5772" y="58"/>
                    <a:pt x="5772" y="58"/>
                  </a:cubicBezTo>
                  <a:cubicBezTo>
                    <a:pt x="5756" y="58"/>
                    <a:pt x="5743" y="45"/>
                    <a:pt x="5743" y="29"/>
                  </a:cubicBezTo>
                  <a:close/>
                  <a:moveTo>
                    <a:pt x="5569" y="29"/>
                  </a:moveTo>
                  <a:cubicBezTo>
                    <a:pt x="5569" y="13"/>
                    <a:pt x="5582" y="0"/>
                    <a:pt x="5598" y="0"/>
                  </a:cubicBezTo>
                  <a:cubicBezTo>
                    <a:pt x="5598" y="0"/>
                    <a:pt x="5598" y="0"/>
                    <a:pt x="5598" y="0"/>
                  </a:cubicBezTo>
                  <a:cubicBezTo>
                    <a:pt x="5614" y="0"/>
                    <a:pt x="5627" y="13"/>
                    <a:pt x="5627" y="29"/>
                  </a:cubicBezTo>
                  <a:cubicBezTo>
                    <a:pt x="5627" y="29"/>
                    <a:pt x="5627" y="29"/>
                    <a:pt x="5627" y="29"/>
                  </a:cubicBezTo>
                  <a:cubicBezTo>
                    <a:pt x="5627" y="45"/>
                    <a:pt x="5614" y="58"/>
                    <a:pt x="5598" y="58"/>
                  </a:cubicBezTo>
                  <a:cubicBezTo>
                    <a:pt x="5598" y="58"/>
                    <a:pt x="5598" y="58"/>
                    <a:pt x="5598" y="58"/>
                  </a:cubicBezTo>
                  <a:cubicBezTo>
                    <a:pt x="5582" y="58"/>
                    <a:pt x="5569" y="45"/>
                    <a:pt x="5569" y="29"/>
                  </a:cubicBezTo>
                  <a:close/>
                  <a:moveTo>
                    <a:pt x="5395" y="29"/>
                  </a:moveTo>
                  <a:cubicBezTo>
                    <a:pt x="5395" y="13"/>
                    <a:pt x="5408" y="0"/>
                    <a:pt x="5424" y="0"/>
                  </a:cubicBezTo>
                  <a:cubicBezTo>
                    <a:pt x="5424" y="0"/>
                    <a:pt x="5424" y="0"/>
                    <a:pt x="5424" y="0"/>
                  </a:cubicBezTo>
                  <a:cubicBezTo>
                    <a:pt x="5440" y="0"/>
                    <a:pt x="5453" y="13"/>
                    <a:pt x="5453" y="29"/>
                  </a:cubicBezTo>
                  <a:cubicBezTo>
                    <a:pt x="5453" y="29"/>
                    <a:pt x="5453" y="29"/>
                    <a:pt x="5453" y="29"/>
                  </a:cubicBezTo>
                  <a:cubicBezTo>
                    <a:pt x="5453" y="45"/>
                    <a:pt x="5440" y="58"/>
                    <a:pt x="5424" y="58"/>
                  </a:cubicBezTo>
                  <a:cubicBezTo>
                    <a:pt x="5424" y="58"/>
                    <a:pt x="5424" y="58"/>
                    <a:pt x="5424" y="58"/>
                  </a:cubicBezTo>
                  <a:cubicBezTo>
                    <a:pt x="5408" y="58"/>
                    <a:pt x="5395" y="45"/>
                    <a:pt x="5395" y="29"/>
                  </a:cubicBezTo>
                  <a:close/>
                  <a:moveTo>
                    <a:pt x="5221" y="29"/>
                  </a:moveTo>
                  <a:cubicBezTo>
                    <a:pt x="5221" y="13"/>
                    <a:pt x="5234" y="0"/>
                    <a:pt x="5250" y="0"/>
                  </a:cubicBezTo>
                  <a:cubicBezTo>
                    <a:pt x="5250" y="0"/>
                    <a:pt x="5250" y="0"/>
                    <a:pt x="5250" y="0"/>
                  </a:cubicBezTo>
                  <a:cubicBezTo>
                    <a:pt x="5266" y="0"/>
                    <a:pt x="5279" y="13"/>
                    <a:pt x="5279" y="29"/>
                  </a:cubicBezTo>
                  <a:cubicBezTo>
                    <a:pt x="5279" y="29"/>
                    <a:pt x="5279" y="29"/>
                    <a:pt x="5279" y="29"/>
                  </a:cubicBezTo>
                  <a:cubicBezTo>
                    <a:pt x="5279" y="45"/>
                    <a:pt x="5266" y="58"/>
                    <a:pt x="5250" y="58"/>
                  </a:cubicBezTo>
                  <a:cubicBezTo>
                    <a:pt x="5250" y="58"/>
                    <a:pt x="5250" y="58"/>
                    <a:pt x="5250" y="58"/>
                  </a:cubicBezTo>
                  <a:cubicBezTo>
                    <a:pt x="5234" y="58"/>
                    <a:pt x="5221" y="45"/>
                    <a:pt x="5221" y="29"/>
                  </a:cubicBezTo>
                  <a:close/>
                  <a:moveTo>
                    <a:pt x="5047" y="29"/>
                  </a:moveTo>
                  <a:cubicBezTo>
                    <a:pt x="5047" y="13"/>
                    <a:pt x="5060" y="0"/>
                    <a:pt x="5076" y="0"/>
                  </a:cubicBezTo>
                  <a:cubicBezTo>
                    <a:pt x="5076" y="0"/>
                    <a:pt x="5076" y="0"/>
                    <a:pt x="5076" y="0"/>
                  </a:cubicBezTo>
                  <a:cubicBezTo>
                    <a:pt x="5092" y="0"/>
                    <a:pt x="5105" y="13"/>
                    <a:pt x="5105" y="29"/>
                  </a:cubicBezTo>
                  <a:cubicBezTo>
                    <a:pt x="5105" y="29"/>
                    <a:pt x="5105" y="29"/>
                    <a:pt x="5105" y="29"/>
                  </a:cubicBezTo>
                  <a:cubicBezTo>
                    <a:pt x="5105" y="45"/>
                    <a:pt x="5092" y="58"/>
                    <a:pt x="5076" y="58"/>
                  </a:cubicBezTo>
                  <a:cubicBezTo>
                    <a:pt x="5076" y="58"/>
                    <a:pt x="5076" y="58"/>
                    <a:pt x="5076" y="58"/>
                  </a:cubicBezTo>
                  <a:cubicBezTo>
                    <a:pt x="5060" y="58"/>
                    <a:pt x="5047" y="45"/>
                    <a:pt x="5047" y="29"/>
                  </a:cubicBezTo>
                  <a:close/>
                  <a:moveTo>
                    <a:pt x="4873" y="29"/>
                  </a:moveTo>
                  <a:cubicBezTo>
                    <a:pt x="4873" y="13"/>
                    <a:pt x="4886" y="0"/>
                    <a:pt x="4902" y="0"/>
                  </a:cubicBezTo>
                  <a:cubicBezTo>
                    <a:pt x="4902" y="0"/>
                    <a:pt x="4902" y="0"/>
                    <a:pt x="4902" y="0"/>
                  </a:cubicBezTo>
                  <a:cubicBezTo>
                    <a:pt x="4918" y="0"/>
                    <a:pt x="4931" y="13"/>
                    <a:pt x="4931" y="29"/>
                  </a:cubicBezTo>
                  <a:cubicBezTo>
                    <a:pt x="4931" y="29"/>
                    <a:pt x="4931" y="29"/>
                    <a:pt x="4931" y="29"/>
                  </a:cubicBezTo>
                  <a:cubicBezTo>
                    <a:pt x="4931" y="45"/>
                    <a:pt x="4918" y="58"/>
                    <a:pt x="4902" y="58"/>
                  </a:cubicBezTo>
                  <a:cubicBezTo>
                    <a:pt x="4902" y="58"/>
                    <a:pt x="4902" y="58"/>
                    <a:pt x="4902" y="58"/>
                  </a:cubicBezTo>
                  <a:cubicBezTo>
                    <a:pt x="4886" y="58"/>
                    <a:pt x="4873" y="45"/>
                    <a:pt x="4873" y="29"/>
                  </a:cubicBezTo>
                  <a:close/>
                  <a:moveTo>
                    <a:pt x="4698" y="29"/>
                  </a:moveTo>
                  <a:cubicBezTo>
                    <a:pt x="4698" y="13"/>
                    <a:pt x="4712" y="0"/>
                    <a:pt x="4728" y="0"/>
                  </a:cubicBezTo>
                  <a:cubicBezTo>
                    <a:pt x="4728" y="0"/>
                    <a:pt x="4728" y="0"/>
                    <a:pt x="4728" y="0"/>
                  </a:cubicBezTo>
                  <a:cubicBezTo>
                    <a:pt x="4744" y="0"/>
                    <a:pt x="4757" y="13"/>
                    <a:pt x="4757" y="29"/>
                  </a:cubicBezTo>
                  <a:cubicBezTo>
                    <a:pt x="4757" y="29"/>
                    <a:pt x="4757" y="29"/>
                    <a:pt x="4757" y="29"/>
                  </a:cubicBezTo>
                  <a:cubicBezTo>
                    <a:pt x="4757" y="45"/>
                    <a:pt x="4744" y="58"/>
                    <a:pt x="4728" y="58"/>
                  </a:cubicBezTo>
                  <a:cubicBezTo>
                    <a:pt x="4728" y="58"/>
                    <a:pt x="4728" y="58"/>
                    <a:pt x="4728" y="58"/>
                  </a:cubicBezTo>
                  <a:cubicBezTo>
                    <a:pt x="4712" y="58"/>
                    <a:pt x="4698" y="45"/>
                    <a:pt x="4698" y="29"/>
                  </a:cubicBezTo>
                  <a:close/>
                  <a:moveTo>
                    <a:pt x="4524" y="29"/>
                  </a:moveTo>
                  <a:cubicBezTo>
                    <a:pt x="4524" y="13"/>
                    <a:pt x="4538" y="0"/>
                    <a:pt x="4554" y="0"/>
                  </a:cubicBezTo>
                  <a:cubicBezTo>
                    <a:pt x="4554" y="0"/>
                    <a:pt x="4554" y="0"/>
                    <a:pt x="4554" y="0"/>
                  </a:cubicBezTo>
                  <a:cubicBezTo>
                    <a:pt x="4570" y="0"/>
                    <a:pt x="4583" y="13"/>
                    <a:pt x="4583" y="29"/>
                  </a:cubicBezTo>
                  <a:cubicBezTo>
                    <a:pt x="4583" y="29"/>
                    <a:pt x="4583" y="29"/>
                    <a:pt x="4583" y="29"/>
                  </a:cubicBezTo>
                  <a:cubicBezTo>
                    <a:pt x="4583" y="45"/>
                    <a:pt x="4570" y="58"/>
                    <a:pt x="4554" y="58"/>
                  </a:cubicBezTo>
                  <a:cubicBezTo>
                    <a:pt x="4554" y="58"/>
                    <a:pt x="4554" y="58"/>
                    <a:pt x="4554" y="58"/>
                  </a:cubicBezTo>
                  <a:cubicBezTo>
                    <a:pt x="4538" y="58"/>
                    <a:pt x="4524" y="45"/>
                    <a:pt x="4524" y="29"/>
                  </a:cubicBezTo>
                  <a:close/>
                  <a:moveTo>
                    <a:pt x="4350" y="29"/>
                  </a:moveTo>
                  <a:cubicBezTo>
                    <a:pt x="4350" y="13"/>
                    <a:pt x="4364" y="0"/>
                    <a:pt x="4380" y="0"/>
                  </a:cubicBezTo>
                  <a:cubicBezTo>
                    <a:pt x="4380" y="0"/>
                    <a:pt x="4380" y="0"/>
                    <a:pt x="4380" y="0"/>
                  </a:cubicBezTo>
                  <a:cubicBezTo>
                    <a:pt x="4396" y="0"/>
                    <a:pt x="4409" y="13"/>
                    <a:pt x="4409" y="29"/>
                  </a:cubicBezTo>
                  <a:cubicBezTo>
                    <a:pt x="4409" y="29"/>
                    <a:pt x="4409" y="29"/>
                    <a:pt x="4409" y="29"/>
                  </a:cubicBezTo>
                  <a:cubicBezTo>
                    <a:pt x="4409" y="45"/>
                    <a:pt x="4396" y="58"/>
                    <a:pt x="4380" y="58"/>
                  </a:cubicBezTo>
                  <a:cubicBezTo>
                    <a:pt x="4380" y="58"/>
                    <a:pt x="4380" y="58"/>
                    <a:pt x="4380" y="58"/>
                  </a:cubicBezTo>
                  <a:cubicBezTo>
                    <a:pt x="4364" y="58"/>
                    <a:pt x="4350" y="45"/>
                    <a:pt x="4350" y="29"/>
                  </a:cubicBezTo>
                  <a:close/>
                  <a:moveTo>
                    <a:pt x="4176" y="29"/>
                  </a:moveTo>
                  <a:cubicBezTo>
                    <a:pt x="4176" y="13"/>
                    <a:pt x="4190" y="0"/>
                    <a:pt x="4206" y="0"/>
                  </a:cubicBezTo>
                  <a:cubicBezTo>
                    <a:pt x="4206" y="0"/>
                    <a:pt x="4206" y="0"/>
                    <a:pt x="4206" y="0"/>
                  </a:cubicBezTo>
                  <a:cubicBezTo>
                    <a:pt x="4222" y="0"/>
                    <a:pt x="4235" y="13"/>
                    <a:pt x="4235" y="29"/>
                  </a:cubicBezTo>
                  <a:cubicBezTo>
                    <a:pt x="4235" y="29"/>
                    <a:pt x="4235" y="29"/>
                    <a:pt x="4235" y="29"/>
                  </a:cubicBezTo>
                  <a:cubicBezTo>
                    <a:pt x="4235" y="45"/>
                    <a:pt x="4222" y="58"/>
                    <a:pt x="4206" y="58"/>
                  </a:cubicBezTo>
                  <a:cubicBezTo>
                    <a:pt x="4206" y="58"/>
                    <a:pt x="4206" y="58"/>
                    <a:pt x="4206" y="58"/>
                  </a:cubicBezTo>
                  <a:cubicBezTo>
                    <a:pt x="4190" y="58"/>
                    <a:pt x="4176" y="45"/>
                    <a:pt x="4176" y="29"/>
                  </a:cubicBezTo>
                  <a:close/>
                  <a:moveTo>
                    <a:pt x="4002" y="29"/>
                  </a:moveTo>
                  <a:cubicBezTo>
                    <a:pt x="4002" y="13"/>
                    <a:pt x="4016" y="0"/>
                    <a:pt x="4032" y="0"/>
                  </a:cubicBezTo>
                  <a:cubicBezTo>
                    <a:pt x="4032" y="0"/>
                    <a:pt x="4032" y="0"/>
                    <a:pt x="4032" y="0"/>
                  </a:cubicBezTo>
                  <a:cubicBezTo>
                    <a:pt x="4048" y="0"/>
                    <a:pt x="4060" y="13"/>
                    <a:pt x="4060" y="29"/>
                  </a:cubicBezTo>
                  <a:cubicBezTo>
                    <a:pt x="4060" y="29"/>
                    <a:pt x="4060" y="29"/>
                    <a:pt x="4060" y="29"/>
                  </a:cubicBezTo>
                  <a:cubicBezTo>
                    <a:pt x="4060" y="45"/>
                    <a:pt x="4048" y="58"/>
                    <a:pt x="4032" y="58"/>
                  </a:cubicBezTo>
                  <a:cubicBezTo>
                    <a:pt x="4032" y="58"/>
                    <a:pt x="4032" y="58"/>
                    <a:pt x="4032" y="58"/>
                  </a:cubicBezTo>
                  <a:cubicBezTo>
                    <a:pt x="4016" y="58"/>
                    <a:pt x="4002" y="45"/>
                    <a:pt x="4002" y="29"/>
                  </a:cubicBezTo>
                  <a:close/>
                  <a:moveTo>
                    <a:pt x="8702" y="29"/>
                  </a:moveTo>
                  <a:cubicBezTo>
                    <a:pt x="8702" y="13"/>
                    <a:pt x="8714" y="0"/>
                    <a:pt x="8731" y="0"/>
                  </a:cubicBezTo>
                  <a:cubicBezTo>
                    <a:pt x="8731" y="0"/>
                    <a:pt x="8731" y="0"/>
                    <a:pt x="8731" y="0"/>
                  </a:cubicBezTo>
                  <a:cubicBezTo>
                    <a:pt x="8747" y="0"/>
                    <a:pt x="8760" y="13"/>
                    <a:pt x="8760" y="29"/>
                  </a:cubicBezTo>
                  <a:cubicBezTo>
                    <a:pt x="8760" y="29"/>
                    <a:pt x="8760" y="29"/>
                    <a:pt x="8760" y="29"/>
                  </a:cubicBezTo>
                  <a:cubicBezTo>
                    <a:pt x="8760" y="45"/>
                    <a:pt x="8747" y="58"/>
                    <a:pt x="8731" y="58"/>
                  </a:cubicBezTo>
                  <a:cubicBezTo>
                    <a:pt x="8731" y="58"/>
                    <a:pt x="8731" y="58"/>
                    <a:pt x="8731" y="58"/>
                  </a:cubicBezTo>
                  <a:cubicBezTo>
                    <a:pt x="8714" y="58"/>
                    <a:pt x="8702" y="45"/>
                    <a:pt x="8702" y="29"/>
                  </a:cubicBezTo>
                  <a:close/>
                  <a:moveTo>
                    <a:pt x="8528" y="29"/>
                  </a:moveTo>
                  <a:cubicBezTo>
                    <a:pt x="8528" y="13"/>
                    <a:pt x="8540" y="0"/>
                    <a:pt x="8556" y="0"/>
                  </a:cubicBezTo>
                  <a:cubicBezTo>
                    <a:pt x="8556" y="0"/>
                    <a:pt x="8556" y="0"/>
                    <a:pt x="8556" y="0"/>
                  </a:cubicBezTo>
                  <a:cubicBezTo>
                    <a:pt x="8572" y="0"/>
                    <a:pt x="8586" y="13"/>
                    <a:pt x="8586" y="29"/>
                  </a:cubicBezTo>
                  <a:cubicBezTo>
                    <a:pt x="8586" y="29"/>
                    <a:pt x="8586" y="29"/>
                    <a:pt x="8586" y="29"/>
                  </a:cubicBezTo>
                  <a:cubicBezTo>
                    <a:pt x="8586" y="45"/>
                    <a:pt x="8572" y="58"/>
                    <a:pt x="8556" y="58"/>
                  </a:cubicBezTo>
                  <a:cubicBezTo>
                    <a:pt x="8556" y="58"/>
                    <a:pt x="8556" y="58"/>
                    <a:pt x="8556" y="58"/>
                  </a:cubicBezTo>
                  <a:cubicBezTo>
                    <a:pt x="8540" y="58"/>
                    <a:pt x="8528" y="45"/>
                    <a:pt x="8528" y="29"/>
                  </a:cubicBezTo>
                  <a:close/>
                  <a:moveTo>
                    <a:pt x="8354" y="29"/>
                  </a:moveTo>
                  <a:cubicBezTo>
                    <a:pt x="8354" y="13"/>
                    <a:pt x="8366" y="0"/>
                    <a:pt x="8382" y="0"/>
                  </a:cubicBezTo>
                  <a:cubicBezTo>
                    <a:pt x="8382" y="0"/>
                    <a:pt x="8382" y="0"/>
                    <a:pt x="8382" y="0"/>
                  </a:cubicBezTo>
                  <a:cubicBezTo>
                    <a:pt x="8398" y="0"/>
                    <a:pt x="8412" y="13"/>
                    <a:pt x="8412" y="29"/>
                  </a:cubicBezTo>
                  <a:cubicBezTo>
                    <a:pt x="8412" y="29"/>
                    <a:pt x="8412" y="29"/>
                    <a:pt x="8412" y="29"/>
                  </a:cubicBezTo>
                  <a:cubicBezTo>
                    <a:pt x="8412" y="45"/>
                    <a:pt x="8398" y="58"/>
                    <a:pt x="8382" y="58"/>
                  </a:cubicBezTo>
                  <a:cubicBezTo>
                    <a:pt x="8382" y="58"/>
                    <a:pt x="8382" y="58"/>
                    <a:pt x="8382" y="58"/>
                  </a:cubicBezTo>
                  <a:cubicBezTo>
                    <a:pt x="8366" y="58"/>
                    <a:pt x="8354" y="45"/>
                    <a:pt x="8354" y="29"/>
                  </a:cubicBezTo>
                  <a:close/>
                  <a:moveTo>
                    <a:pt x="8179" y="29"/>
                  </a:moveTo>
                  <a:cubicBezTo>
                    <a:pt x="8179" y="13"/>
                    <a:pt x="8192" y="0"/>
                    <a:pt x="8208" y="0"/>
                  </a:cubicBezTo>
                  <a:cubicBezTo>
                    <a:pt x="8208" y="0"/>
                    <a:pt x="8208" y="0"/>
                    <a:pt x="8208" y="0"/>
                  </a:cubicBezTo>
                  <a:cubicBezTo>
                    <a:pt x="8224" y="0"/>
                    <a:pt x="8238" y="13"/>
                    <a:pt x="8238" y="29"/>
                  </a:cubicBezTo>
                  <a:cubicBezTo>
                    <a:pt x="8238" y="29"/>
                    <a:pt x="8238" y="29"/>
                    <a:pt x="8238" y="29"/>
                  </a:cubicBezTo>
                  <a:cubicBezTo>
                    <a:pt x="8238" y="45"/>
                    <a:pt x="8224" y="58"/>
                    <a:pt x="8208" y="58"/>
                  </a:cubicBezTo>
                  <a:cubicBezTo>
                    <a:pt x="8208" y="58"/>
                    <a:pt x="8208" y="58"/>
                    <a:pt x="8208" y="58"/>
                  </a:cubicBezTo>
                  <a:cubicBezTo>
                    <a:pt x="8192" y="58"/>
                    <a:pt x="8179" y="45"/>
                    <a:pt x="8179" y="29"/>
                  </a:cubicBezTo>
                  <a:close/>
                  <a:moveTo>
                    <a:pt x="8005" y="29"/>
                  </a:moveTo>
                  <a:cubicBezTo>
                    <a:pt x="8005" y="13"/>
                    <a:pt x="8018" y="0"/>
                    <a:pt x="8034" y="0"/>
                  </a:cubicBezTo>
                  <a:cubicBezTo>
                    <a:pt x="8034" y="0"/>
                    <a:pt x="8034" y="0"/>
                    <a:pt x="8034" y="0"/>
                  </a:cubicBezTo>
                  <a:cubicBezTo>
                    <a:pt x="8050" y="0"/>
                    <a:pt x="8064" y="13"/>
                    <a:pt x="8064" y="29"/>
                  </a:cubicBezTo>
                  <a:cubicBezTo>
                    <a:pt x="8064" y="29"/>
                    <a:pt x="8064" y="29"/>
                    <a:pt x="8064" y="29"/>
                  </a:cubicBezTo>
                  <a:cubicBezTo>
                    <a:pt x="8064" y="45"/>
                    <a:pt x="8050" y="58"/>
                    <a:pt x="8034" y="58"/>
                  </a:cubicBezTo>
                  <a:cubicBezTo>
                    <a:pt x="8034" y="58"/>
                    <a:pt x="8034" y="58"/>
                    <a:pt x="8034" y="58"/>
                  </a:cubicBezTo>
                  <a:cubicBezTo>
                    <a:pt x="8018" y="58"/>
                    <a:pt x="8005" y="45"/>
                    <a:pt x="8005" y="29"/>
                  </a:cubicBezTo>
                  <a:close/>
                  <a:moveTo>
                    <a:pt x="7831" y="29"/>
                  </a:moveTo>
                  <a:cubicBezTo>
                    <a:pt x="7831" y="13"/>
                    <a:pt x="7844" y="0"/>
                    <a:pt x="7860" y="0"/>
                  </a:cubicBezTo>
                  <a:cubicBezTo>
                    <a:pt x="7860" y="0"/>
                    <a:pt x="7860" y="0"/>
                    <a:pt x="7860" y="0"/>
                  </a:cubicBezTo>
                  <a:cubicBezTo>
                    <a:pt x="7876" y="0"/>
                    <a:pt x="7890" y="13"/>
                    <a:pt x="7890" y="29"/>
                  </a:cubicBezTo>
                  <a:cubicBezTo>
                    <a:pt x="7890" y="29"/>
                    <a:pt x="7890" y="29"/>
                    <a:pt x="7890" y="29"/>
                  </a:cubicBezTo>
                  <a:cubicBezTo>
                    <a:pt x="7890" y="45"/>
                    <a:pt x="7876" y="58"/>
                    <a:pt x="7860" y="58"/>
                  </a:cubicBezTo>
                  <a:cubicBezTo>
                    <a:pt x="7860" y="58"/>
                    <a:pt x="7860" y="58"/>
                    <a:pt x="7860" y="58"/>
                  </a:cubicBezTo>
                  <a:cubicBezTo>
                    <a:pt x="7844" y="58"/>
                    <a:pt x="7831" y="45"/>
                    <a:pt x="7831" y="29"/>
                  </a:cubicBezTo>
                  <a:close/>
                  <a:moveTo>
                    <a:pt x="7657" y="29"/>
                  </a:moveTo>
                  <a:cubicBezTo>
                    <a:pt x="7657" y="13"/>
                    <a:pt x="7670" y="0"/>
                    <a:pt x="7686" y="0"/>
                  </a:cubicBezTo>
                  <a:cubicBezTo>
                    <a:pt x="7686" y="0"/>
                    <a:pt x="7686" y="0"/>
                    <a:pt x="7686" y="0"/>
                  </a:cubicBezTo>
                  <a:cubicBezTo>
                    <a:pt x="7702" y="0"/>
                    <a:pt x="7716" y="13"/>
                    <a:pt x="7716" y="29"/>
                  </a:cubicBezTo>
                  <a:cubicBezTo>
                    <a:pt x="7716" y="29"/>
                    <a:pt x="7716" y="29"/>
                    <a:pt x="7716" y="29"/>
                  </a:cubicBezTo>
                  <a:cubicBezTo>
                    <a:pt x="7716" y="45"/>
                    <a:pt x="7702" y="58"/>
                    <a:pt x="7686" y="58"/>
                  </a:cubicBezTo>
                  <a:cubicBezTo>
                    <a:pt x="7686" y="58"/>
                    <a:pt x="7686" y="58"/>
                    <a:pt x="7686" y="58"/>
                  </a:cubicBezTo>
                  <a:cubicBezTo>
                    <a:pt x="7670" y="58"/>
                    <a:pt x="7657" y="45"/>
                    <a:pt x="7657" y="29"/>
                  </a:cubicBezTo>
                  <a:close/>
                  <a:moveTo>
                    <a:pt x="7483" y="29"/>
                  </a:moveTo>
                  <a:cubicBezTo>
                    <a:pt x="7483" y="13"/>
                    <a:pt x="7496" y="0"/>
                    <a:pt x="7512" y="0"/>
                  </a:cubicBezTo>
                  <a:cubicBezTo>
                    <a:pt x="7512" y="0"/>
                    <a:pt x="7512" y="0"/>
                    <a:pt x="7512" y="0"/>
                  </a:cubicBezTo>
                  <a:cubicBezTo>
                    <a:pt x="7528" y="0"/>
                    <a:pt x="7542" y="13"/>
                    <a:pt x="7542" y="29"/>
                  </a:cubicBezTo>
                  <a:cubicBezTo>
                    <a:pt x="7542" y="29"/>
                    <a:pt x="7542" y="29"/>
                    <a:pt x="7542" y="29"/>
                  </a:cubicBezTo>
                  <a:cubicBezTo>
                    <a:pt x="7542" y="45"/>
                    <a:pt x="7528" y="58"/>
                    <a:pt x="7512" y="58"/>
                  </a:cubicBezTo>
                  <a:cubicBezTo>
                    <a:pt x="7512" y="58"/>
                    <a:pt x="7512" y="58"/>
                    <a:pt x="7512" y="58"/>
                  </a:cubicBezTo>
                  <a:cubicBezTo>
                    <a:pt x="7496" y="58"/>
                    <a:pt x="7483" y="45"/>
                    <a:pt x="7483" y="29"/>
                  </a:cubicBezTo>
                  <a:close/>
                  <a:moveTo>
                    <a:pt x="7309" y="29"/>
                  </a:moveTo>
                  <a:cubicBezTo>
                    <a:pt x="7309" y="13"/>
                    <a:pt x="7322" y="0"/>
                    <a:pt x="7338" y="0"/>
                  </a:cubicBezTo>
                  <a:cubicBezTo>
                    <a:pt x="7338" y="0"/>
                    <a:pt x="7338" y="0"/>
                    <a:pt x="7338" y="0"/>
                  </a:cubicBezTo>
                  <a:cubicBezTo>
                    <a:pt x="7354" y="0"/>
                    <a:pt x="7367" y="13"/>
                    <a:pt x="7367" y="29"/>
                  </a:cubicBezTo>
                  <a:cubicBezTo>
                    <a:pt x="7367" y="29"/>
                    <a:pt x="7367" y="29"/>
                    <a:pt x="7367" y="29"/>
                  </a:cubicBezTo>
                  <a:cubicBezTo>
                    <a:pt x="7367" y="45"/>
                    <a:pt x="7354" y="58"/>
                    <a:pt x="7338" y="58"/>
                  </a:cubicBezTo>
                  <a:cubicBezTo>
                    <a:pt x="7338" y="58"/>
                    <a:pt x="7338" y="58"/>
                    <a:pt x="7338" y="58"/>
                  </a:cubicBezTo>
                  <a:cubicBezTo>
                    <a:pt x="7322" y="58"/>
                    <a:pt x="7309" y="45"/>
                    <a:pt x="7309" y="29"/>
                  </a:cubicBezTo>
                  <a:close/>
                  <a:moveTo>
                    <a:pt x="7135" y="29"/>
                  </a:moveTo>
                  <a:cubicBezTo>
                    <a:pt x="7135" y="13"/>
                    <a:pt x="7148" y="0"/>
                    <a:pt x="7164" y="0"/>
                  </a:cubicBezTo>
                  <a:cubicBezTo>
                    <a:pt x="7164" y="0"/>
                    <a:pt x="7164" y="0"/>
                    <a:pt x="7164" y="0"/>
                  </a:cubicBezTo>
                  <a:cubicBezTo>
                    <a:pt x="7180" y="0"/>
                    <a:pt x="7193" y="13"/>
                    <a:pt x="7193" y="29"/>
                  </a:cubicBezTo>
                  <a:cubicBezTo>
                    <a:pt x="7193" y="29"/>
                    <a:pt x="7193" y="29"/>
                    <a:pt x="7193" y="29"/>
                  </a:cubicBezTo>
                  <a:cubicBezTo>
                    <a:pt x="7193" y="45"/>
                    <a:pt x="7180" y="58"/>
                    <a:pt x="7164" y="58"/>
                  </a:cubicBezTo>
                  <a:cubicBezTo>
                    <a:pt x="7164" y="58"/>
                    <a:pt x="7164" y="58"/>
                    <a:pt x="7164" y="58"/>
                  </a:cubicBezTo>
                  <a:cubicBezTo>
                    <a:pt x="7148" y="58"/>
                    <a:pt x="7135" y="45"/>
                    <a:pt x="7135" y="29"/>
                  </a:cubicBezTo>
                  <a:close/>
                  <a:moveTo>
                    <a:pt x="6961" y="29"/>
                  </a:moveTo>
                  <a:cubicBezTo>
                    <a:pt x="6961" y="13"/>
                    <a:pt x="6974" y="0"/>
                    <a:pt x="6990" y="0"/>
                  </a:cubicBezTo>
                  <a:cubicBezTo>
                    <a:pt x="6990" y="0"/>
                    <a:pt x="6990" y="0"/>
                    <a:pt x="6990" y="0"/>
                  </a:cubicBezTo>
                  <a:cubicBezTo>
                    <a:pt x="7006" y="0"/>
                    <a:pt x="7019" y="13"/>
                    <a:pt x="7019" y="29"/>
                  </a:cubicBezTo>
                  <a:cubicBezTo>
                    <a:pt x="7019" y="29"/>
                    <a:pt x="7019" y="29"/>
                    <a:pt x="7019" y="29"/>
                  </a:cubicBezTo>
                  <a:cubicBezTo>
                    <a:pt x="7019" y="45"/>
                    <a:pt x="7006" y="58"/>
                    <a:pt x="6990" y="58"/>
                  </a:cubicBezTo>
                  <a:cubicBezTo>
                    <a:pt x="6990" y="58"/>
                    <a:pt x="6990" y="58"/>
                    <a:pt x="6990" y="58"/>
                  </a:cubicBezTo>
                  <a:cubicBezTo>
                    <a:pt x="6974" y="58"/>
                    <a:pt x="6961" y="45"/>
                    <a:pt x="6961" y="29"/>
                  </a:cubicBezTo>
                  <a:close/>
                  <a:moveTo>
                    <a:pt x="6787" y="29"/>
                  </a:moveTo>
                  <a:cubicBezTo>
                    <a:pt x="6787" y="13"/>
                    <a:pt x="6800" y="0"/>
                    <a:pt x="6816" y="0"/>
                  </a:cubicBezTo>
                  <a:cubicBezTo>
                    <a:pt x="6816" y="0"/>
                    <a:pt x="6816" y="0"/>
                    <a:pt x="6816" y="0"/>
                  </a:cubicBezTo>
                  <a:cubicBezTo>
                    <a:pt x="6832" y="0"/>
                    <a:pt x="6845" y="13"/>
                    <a:pt x="6845" y="29"/>
                  </a:cubicBezTo>
                  <a:cubicBezTo>
                    <a:pt x="6845" y="29"/>
                    <a:pt x="6845" y="29"/>
                    <a:pt x="6845" y="29"/>
                  </a:cubicBezTo>
                  <a:cubicBezTo>
                    <a:pt x="6845" y="45"/>
                    <a:pt x="6832" y="58"/>
                    <a:pt x="6816" y="58"/>
                  </a:cubicBezTo>
                  <a:cubicBezTo>
                    <a:pt x="6816" y="58"/>
                    <a:pt x="6816" y="58"/>
                    <a:pt x="6816" y="58"/>
                  </a:cubicBezTo>
                  <a:cubicBezTo>
                    <a:pt x="6800" y="58"/>
                    <a:pt x="6787" y="45"/>
                    <a:pt x="6787" y="29"/>
                  </a:cubicBezTo>
                  <a:close/>
                  <a:moveTo>
                    <a:pt x="6613" y="29"/>
                  </a:moveTo>
                  <a:cubicBezTo>
                    <a:pt x="6613" y="13"/>
                    <a:pt x="6626" y="0"/>
                    <a:pt x="6642" y="0"/>
                  </a:cubicBezTo>
                  <a:cubicBezTo>
                    <a:pt x="6642" y="0"/>
                    <a:pt x="6642" y="0"/>
                    <a:pt x="6642" y="0"/>
                  </a:cubicBezTo>
                  <a:cubicBezTo>
                    <a:pt x="6658" y="0"/>
                    <a:pt x="6671" y="13"/>
                    <a:pt x="6671" y="29"/>
                  </a:cubicBezTo>
                  <a:cubicBezTo>
                    <a:pt x="6671" y="29"/>
                    <a:pt x="6671" y="29"/>
                    <a:pt x="6671" y="29"/>
                  </a:cubicBezTo>
                  <a:cubicBezTo>
                    <a:pt x="6671" y="45"/>
                    <a:pt x="6658" y="58"/>
                    <a:pt x="6642" y="58"/>
                  </a:cubicBezTo>
                  <a:cubicBezTo>
                    <a:pt x="6642" y="58"/>
                    <a:pt x="6642" y="58"/>
                    <a:pt x="6642" y="58"/>
                  </a:cubicBezTo>
                  <a:cubicBezTo>
                    <a:pt x="6626" y="58"/>
                    <a:pt x="6613" y="45"/>
                    <a:pt x="6613" y="29"/>
                  </a:cubicBezTo>
                  <a:close/>
                  <a:moveTo>
                    <a:pt x="10790" y="29"/>
                  </a:moveTo>
                  <a:cubicBezTo>
                    <a:pt x="10790" y="13"/>
                    <a:pt x="10803" y="0"/>
                    <a:pt x="10819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10835" y="0"/>
                    <a:pt x="10848" y="13"/>
                    <a:pt x="10848" y="29"/>
                  </a:cubicBezTo>
                  <a:cubicBezTo>
                    <a:pt x="10848" y="29"/>
                    <a:pt x="10848" y="29"/>
                    <a:pt x="10848" y="29"/>
                  </a:cubicBezTo>
                  <a:cubicBezTo>
                    <a:pt x="10848" y="45"/>
                    <a:pt x="10835" y="58"/>
                    <a:pt x="10819" y="58"/>
                  </a:cubicBezTo>
                  <a:cubicBezTo>
                    <a:pt x="10819" y="58"/>
                    <a:pt x="10819" y="58"/>
                    <a:pt x="10819" y="58"/>
                  </a:cubicBezTo>
                  <a:cubicBezTo>
                    <a:pt x="10803" y="58"/>
                    <a:pt x="10790" y="45"/>
                    <a:pt x="10790" y="29"/>
                  </a:cubicBezTo>
                  <a:close/>
                  <a:moveTo>
                    <a:pt x="10616" y="29"/>
                  </a:moveTo>
                  <a:cubicBezTo>
                    <a:pt x="10616" y="13"/>
                    <a:pt x="10629" y="0"/>
                    <a:pt x="10645" y="0"/>
                  </a:cubicBezTo>
                  <a:cubicBezTo>
                    <a:pt x="10645" y="0"/>
                    <a:pt x="10645" y="0"/>
                    <a:pt x="10645" y="0"/>
                  </a:cubicBezTo>
                  <a:cubicBezTo>
                    <a:pt x="10661" y="0"/>
                    <a:pt x="10674" y="13"/>
                    <a:pt x="10674" y="29"/>
                  </a:cubicBezTo>
                  <a:cubicBezTo>
                    <a:pt x="10674" y="29"/>
                    <a:pt x="10674" y="29"/>
                    <a:pt x="10674" y="29"/>
                  </a:cubicBezTo>
                  <a:cubicBezTo>
                    <a:pt x="10674" y="45"/>
                    <a:pt x="10661" y="58"/>
                    <a:pt x="10645" y="58"/>
                  </a:cubicBezTo>
                  <a:cubicBezTo>
                    <a:pt x="10645" y="58"/>
                    <a:pt x="10645" y="58"/>
                    <a:pt x="10645" y="58"/>
                  </a:cubicBezTo>
                  <a:cubicBezTo>
                    <a:pt x="10629" y="58"/>
                    <a:pt x="10616" y="45"/>
                    <a:pt x="10616" y="29"/>
                  </a:cubicBezTo>
                  <a:close/>
                  <a:moveTo>
                    <a:pt x="10442" y="29"/>
                  </a:moveTo>
                  <a:cubicBezTo>
                    <a:pt x="10442" y="13"/>
                    <a:pt x="10455" y="0"/>
                    <a:pt x="10471" y="0"/>
                  </a:cubicBezTo>
                  <a:cubicBezTo>
                    <a:pt x="10471" y="0"/>
                    <a:pt x="10471" y="0"/>
                    <a:pt x="10471" y="0"/>
                  </a:cubicBezTo>
                  <a:cubicBezTo>
                    <a:pt x="10487" y="0"/>
                    <a:pt x="10500" y="13"/>
                    <a:pt x="10500" y="29"/>
                  </a:cubicBezTo>
                  <a:cubicBezTo>
                    <a:pt x="10500" y="29"/>
                    <a:pt x="10500" y="29"/>
                    <a:pt x="10500" y="29"/>
                  </a:cubicBezTo>
                  <a:cubicBezTo>
                    <a:pt x="10500" y="45"/>
                    <a:pt x="10487" y="58"/>
                    <a:pt x="10471" y="58"/>
                  </a:cubicBezTo>
                  <a:cubicBezTo>
                    <a:pt x="10471" y="58"/>
                    <a:pt x="10471" y="58"/>
                    <a:pt x="10471" y="58"/>
                  </a:cubicBezTo>
                  <a:cubicBezTo>
                    <a:pt x="10455" y="58"/>
                    <a:pt x="10442" y="45"/>
                    <a:pt x="10442" y="29"/>
                  </a:cubicBezTo>
                  <a:close/>
                  <a:moveTo>
                    <a:pt x="10268" y="29"/>
                  </a:moveTo>
                  <a:cubicBezTo>
                    <a:pt x="10268" y="13"/>
                    <a:pt x="10281" y="0"/>
                    <a:pt x="10297" y="0"/>
                  </a:cubicBezTo>
                  <a:cubicBezTo>
                    <a:pt x="10297" y="0"/>
                    <a:pt x="10297" y="0"/>
                    <a:pt x="10297" y="0"/>
                  </a:cubicBezTo>
                  <a:cubicBezTo>
                    <a:pt x="10313" y="0"/>
                    <a:pt x="10326" y="13"/>
                    <a:pt x="10326" y="29"/>
                  </a:cubicBezTo>
                  <a:cubicBezTo>
                    <a:pt x="10326" y="29"/>
                    <a:pt x="10326" y="29"/>
                    <a:pt x="10326" y="29"/>
                  </a:cubicBezTo>
                  <a:cubicBezTo>
                    <a:pt x="10326" y="45"/>
                    <a:pt x="10313" y="58"/>
                    <a:pt x="10297" y="58"/>
                  </a:cubicBezTo>
                  <a:cubicBezTo>
                    <a:pt x="10297" y="58"/>
                    <a:pt x="10297" y="58"/>
                    <a:pt x="10297" y="58"/>
                  </a:cubicBezTo>
                  <a:cubicBezTo>
                    <a:pt x="10281" y="58"/>
                    <a:pt x="10268" y="45"/>
                    <a:pt x="10268" y="29"/>
                  </a:cubicBezTo>
                  <a:close/>
                  <a:moveTo>
                    <a:pt x="10094" y="29"/>
                  </a:moveTo>
                  <a:cubicBezTo>
                    <a:pt x="10094" y="13"/>
                    <a:pt x="10107" y="0"/>
                    <a:pt x="10123" y="0"/>
                  </a:cubicBezTo>
                  <a:cubicBezTo>
                    <a:pt x="10123" y="0"/>
                    <a:pt x="10123" y="0"/>
                    <a:pt x="10123" y="0"/>
                  </a:cubicBezTo>
                  <a:cubicBezTo>
                    <a:pt x="10139" y="0"/>
                    <a:pt x="10152" y="13"/>
                    <a:pt x="10152" y="29"/>
                  </a:cubicBezTo>
                  <a:cubicBezTo>
                    <a:pt x="10152" y="29"/>
                    <a:pt x="10152" y="29"/>
                    <a:pt x="10152" y="29"/>
                  </a:cubicBezTo>
                  <a:cubicBezTo>
                    <a:pt x="10152" y="45"/>
                    <a:pt x="10139" y="58"/>
                    <a:pt x="10123" y="58"/>
                  </a:cubicBezTo>
                  <a:cubicBezTo>
                    <a:pt x="10123" y="58"/>
                    <a:pt x="10123" y="58"/>
                    <a:pt x="10123" y="58"/>
                  </a:cubicBezTo>
                  <a:cubicBezTo>
                    <a:pt x="10107" y="58"/>
                    <a:pt x="10094" y="45"/>
                    <a:pt x="10094" y="29"/>
                  </a:cubicBezTo>
                  <a:close/>
                  <a:moveTo>
                    <a:pt x="9920" y="29"/>
                  </a:moveTo>
                  <a:cubicBezTo>
                    <a:pt x="9920" y="13"/>
                    <a:pt x="9933" y="0"/>
                    <a:pt x="9949" y="0"/>
                  </a:cubicBezTo>
                  <a:cubicBezTo>
                    <a:pt x="9949" y="0"/>
                    <a:pt x="9949" y="0"/>
                    <a:pt x="9949" y="0"/>
                  </a:cubicBezTo>
                  <a:cubicBezTo>
                    <a:pt x="9965" y="0"/>
                    <a:pt x="9978" y="13"/>
                    <a:pt x="9978" y="29"/>
                  </a:cubicBezTo>
                  <a:cubicBezTo>
                    <a:pt x="9978" y="29"/>
                    <a:pt x="9978" y="29"/>
                    <a:pt x="9978" y="29"/>
                  </a:cubicBezTo>
                  <a:cubicBezTo>
                    <a:pt x="9978" y="45"/>
                    <a:pt x="9965" y="58"/>
                    <a:pt x="9949" y="58"/>
                  </a:cubicBezTo>
                  <a:cubicBezTo>
                    <a:pt x="9949" y="58"/>
                    <a:pt x="9949" y="58"/>
                    <a:pt x="9949" y="58"/>
                  </a:cubicBezTo>
                  <a:cubicBezTo>
                    <a:pt x="9933" y="58"/>
                    <a:pt x="9920" y="45"/>
                    <a:pt x="9920" y="29"/>
                  </a:cubicBezTo>
                  <a:close/>
                  <a:moveTo>
                    <a:pt x="9746" y="29"/>
                  </a:moveTo>
                  <a:cubicBezTo>
                    <a:pt x="9746" y="13"/>
                    <a:pt x="9759" y="0"/>
                    <a:pt x="9775" y="0"/>
                  </a:cubicBezTo>
                  <a:cubicBezTo>
                    <a:pt x="9775" y="0"/>
                    <a:pt x="9775" y="0"/>
                    <a:pt x="9775" y="0"/>
                  </a:cubicBezTo>
                  <a:cubicBezTo>
                    <a:pt x="9791" y="0"/>
                    <a:pt x="9804" y="13"/>
                    <a:pt x="9804" y="29"/>
                  </a:cubicBezTo>
                  <a:cubicBezTo>
                    <a:pt x="9804" y="29"/>
                    <a:pt x="9804" y="29"/>
                    <a:pt x="9804" y="29"/>
                  </a:cubicBezTo>
                  <a:cubicBezTo>
                    <a:pt x="9804" y="45"/>
                    <a:pt x="9791" y="58"/>
                    <a:pt x="9775" y="58"/>
                  </a:cubicBezTo>
                  <a:cubicBezTo>
                    <a:pt x="9775" y="58"/>
                    <a:pt x="9775" y="58"/>
                    <a:pt x="9775" y="58"/>
                  </a:cubicBezTo>
                  <a:cubicBezTo>
                    <a:pt x="9759" y="58"/>
                    <a:pt x="9746" y="45"/>
                    <a:pt x="9746" y="29"/>
                  </a:cubicBezTo>
                  <a:close/>
                  <a:moveTo>
                    <a:pt x="9572" y="29"/>
                  </a:moveTo>
                  <a:cubicBezTo>
                    <a:pt x="9572" y="13"/>
                    <a:pt x="9585" y="0"/>
                    <a:pt x="9601" y="0"/>
                  </a:cubicBezTo>
                  <a:cubicBezTo>
                    <a:pt x="9601" y="0"/>
                    <a:pt x="9601" y="0"/>
                    <a:pt x="9601" y="0"/>
                  </a:cubicBezTo>
                  <a:cubicBezTo>
                    <a:pt x="9617" y="0"/>
                    <a:pt x="9630" y="13"/>
                    <a:pt x="9630" y="29"/>
                  </a:cubicBezTo>
                  <a:cubicBezTo>
                    <a:pt x="9630" y="29"/>
                    <a:pt x="9630" y="29"/>
                    <a:pt x="9630" y="29"/>
                  </a:cubicBezTo>
                  <a:cubicBezTo>
                    <a:pt x="9630" y="45"/>
                    <a:pt x="9617" y="58"/>
                    <a:pt x="9601" y="58"/>
                  </a:cubicBezTo>
                  <a:cubicBezTo>
                    <a:pt x="9601" y="58"/>
                    <a:pt x="9601" y="58"/>
                    <a:pt x="9601" y="58"/>
                  </a:cubicBezTo>
                  <a:cubicBezTo>
                    <a:pt x="9585" y="58"/>
                    <a:pt x="9572" y="45"/>
                    <a:pt x="9572" y="29"/>
                  </a:cubicBezTo>
                  <a:close/>
                  <a:moveTo>
                    <a:pt x="9398" y="29"/>
                  </a:moveTo>
                  <a:cubicBezTo>
                    <a:pt x="9398" y="13"/>
                    <a:pt x="9411" y="0"/>
                    <a:pt x="9427" y="0"/>
                  </a:cubicBezTo>
                  <a:cubicBezTo>
                    <a:pt x="9427" y="0"/>
                    <a:pt x="9427" y="0"/>
                    <a:pt x="9427" y="0"/>
                  </a:cubicBezTo>
                  <a:cubicBezTo>
                    <a:pt x="9443" y="0"/>
                    <a:pt x="9456" y="13"/>
                    <a:pt x="9456" y="29"/>
                  </a:cubicBezTo>
                  <a:cubicBezTo>
                    <a:pt x="9456" y="29"/>
                    <a:pt x="9456" y="29"/>
                    <a:pt x="9456" y="29"/>
                  </a:cubicBezTo>
                  <a:cubicBezTo>
                    <a:pt x="9456" y="45"/>
                    <a:pt x="9443" y="58"/>
                    <a:pt x="9427" y="58"/>
                  </a:cubicBezTo>
                  <a:cubicBezTo>
                    <a:pt x="9427" y="58"/>
                    <a:pt x="9427" y="58"/>
                    <a:pt x="9427" y="58"/>
                  </a:cubicBezTo>
                  <a:cubicBezTo>
                    <a:pt x="9411" y="58"/>
                    <a:pt x="9398" y="45"/>
                    <a:pt x="9398" y="29"/>
                  </a:cubicBezTo>
                  <a:close/>
                  <a:moveTo>
                    <a:pt x="9224" y="29"/>
                  </a:moveTo>
                  <a:cubicBezTo>
                    <a:pt x="9224" y="13"/>
                    <a:pt x="9237" y="0"/>
                    <a:pt x="9253" y="0"/>
                  </a:cubicBezTo>
                  <a:cubicBezTo>
                    <a:pt x="9253" y="0"/>
                    <a:pt x="9253" y="0"/>
                    <a:pt x="9253" y="0"/>
                  </a:cubicBezTo>
                  <a:cubicBezTo>
                    <a:pt x="9269" y="0"/>
                    <a:pt x="9282" y="13"/>
                    <a:pt x="9282" y="29"/>
                  </a:cubicBezTo>
                  <a:cubicBezTo>
                    <a:pt x="9282" y="29"/>
                    <a:pt x="9282" y="29"/>
                    <a:pt x="9282" y="29"/>
                  </a:cubicBezTo>
                  <a:cubicBezTo>
                    <a:pt x="9282" y="45"/>
                    <a:pt x="9269" y="58"/>
                    <a:pt x="9253" y="58"/>
                  </a:cubicBezTo>
                  <a:cubicBezTo>
                    <a:pt x="9253" y="58"/>
                    <a:pt x="9253" y="58"/>
                    <a:pt x="9253" y="58"/>
                  </a:cubicBezTo>
                  <a:cubicBezTo>
                    <a:pt x="9237" y="58"/>
                    <a:pt x="9224" y="45"/>
                    <a:pt x="9224" y="29"/>
                  </a:cubicBezTo>
                  <a:close/>
                  <a:moveTo>
                    <a:pt x="9050" y="29"/>
                  </a:moveTo>
                  <a:cubicBezTo>
                    <a:pt x="9050" y="13"/>
                    <a:pt x="9062" y="0"/>
                    <a:pt x="9079" y="0"/>
                  </a:cubicBezTo>
                  <a:cubicBezTo>
                    <a:pt x="9079" y="0"/>
                    <a:pt x="9079" y="0"/>
                    <a:pt x="9079" y="0"/>
                  </a:cubicBezTo>
                  <a:cubicBezTo>
                    <a:pt x="9095" y="0"/>
                    <a:pt x="9108" y="13"/>
                    <a:pt x="9108" y="29"/>
                  </a:cubicBezTo>
                  <a:cubicBezTo>
                    <a:pt x="9108" y="29"/>
                    <a:pt x="9108" y="29"/>
                    <a:pt x="9108" y="29"/>
                  </a:cubicBezTo>
                  <a:cubicBezTo>
                    <a:pt x="9108" y="45"/>
                    <a:pt x="9095" y="58"/>
                    <a:pt x="9079" y="58"/>
                  </a:cubicBezTo>
                  <a:cubicBezTo>
                    <a:pt x="9079" y="58"/>
                    <a:pt x="9079" y="58"/>
                    <a:pt x="9079" y="58"/>
                  </a:cubicBezTo>
                  <a:cubicBezTo>
                    <a:pt x="9062" y="58"/>
                    <a:pt x="9050" y="45"/>
                    <a:pt x="9050" y="29"/>
                  </a:cubicBezTo>
                  <a:close/>
                  <a:moveTo>
                    <a:pt x="8876" y="29"/>
                  </a:moveTo>
                  <a:cubicBezTo>
                    <a:pt x="8876" y="13"/>
                    <a:pt x="8888" y="0"/>
                    <a:pt x="8905" y="0"/>
                  </a:cubicBezTo>
                  <a:cubicBezTo>
                    <a:pt x="8905" y="0"/>
                    <a:pt x="8905" y="0"/>
                    <a:pt x="8905" y="0"/>
                  </a:cubicBezTo>
                  <a:cubicBezTo>
                    <a:pt x="8921" y="0"/>
                    <a:pt x="8934" y="13"/>
                    <a:pt x="8934" y="29"/>
                  </a:cubicBezTo>
                  <a:cubicBezTo>
                    <a:pt x="8934" y="29"/>
                    <a:pt x="8934" y="29"/>
                    <a:pt x="8934" y="29"/>
                  </a:cubicBezTo>
                  <a:cubicBezTo>
                    <a:pt x="8934" y="45"/>
                    <a:pt x="8921" y="58"/>
                    <a:pt x="8905" y="58"/>
                  </a:cubicBezTo>
                  <a:cubicBezTo>
                    <a:pt x="8905" y="58"/>
                    <a:pt x="8905" y="58"/>
                    <a:pt x="8905" y="58"/>
                  </a:cubicBezTo>
                  <a:cubicBezTo>
                    <a:pt x="8888" y="58"/>
                    <a:pt x="8876" y="45"/>
                    <a:pt x="8876" y="29"/>
                  </a:cubicBezTo>
                  <a:close/>
                  <a:moveTo>
                    <a:pt x="13052" y="29"/>
                  </a:moveTo>
                  <a:cubicBezTo>
                    <a:pt x="13052" y="13"/>
                    <a:pt x="13066" y="0"/>
                    <a:pt x="13082" y="0"/>
                  </a:cubicBezTo>
                  <a:cubicBezTo>
                    <a:pt x="13082" y="0"/>
                    <a:pt x="13082" y="0"/>
                    <a:pt x="13082" y="0"/>
                  </a:cubicBezTo>
                  <a:cubicBezTo>
                    <a:pt x="13098" y="0"/>
                    <a:pt x="13111" y="13"/>
                    <a:pt x="13111" y="29"/>
                  </a:cubicBezTo>
                  <a:cubicBezTo>
                    <a:pt x="13111" y="29"/>
                    <a:pt x="13111" y="29"/>
                    <a:pt x="13111" y="29"/>
                  </a:cubicBezTo>
                  <a:cubicBezTo>
                    <a:pt x="13111" y="45"/>
                    <a:pt x="13098" y="58"/>
                    <a:pt x="13082" y="58"/>
                  </a:cubicBezTo>
                  <a:cubicBezTo>
                    <a:pt x="13082" y="58"/>
                    <a:pt x="13082" y="58"/>
                    <a:pt x="13082" y="58"/>
                  </a:cubicBezTo>
                  <a:cubicBezTo>
                    <a:pt x="13066" y="58"/>
                    <a:pt x="13052" y="45"/>
                    <a:pt x="13052" y="29"/>
                  </a:cubicBezTo>
                  <a:close/>
                  <a:moveTo>
                    <a:pt x="12878" y="29"/>
                  </a:moveTo>
                  <a:cubicBezTo>
                    <a:pt x="12878" y="13"/>
                    <a:pt x="12892" y="0"/>
                    <a:pt x="12908" y="0"/>
                  </a:cubicBezTo>
                  <a:cubicBezTo>
                    <a:pt x="12908" y="0"/>
                    <a:pt x="12908" y="0"/>
                    <a:pt x="12908" y="0"/>
                  </a:cubicBezTo>
                  <a:cubicBezTo>
                    <a:pt x="12924" y="0"/>
                    <a:pt x="12937" y="13"/>
                    <a:pt x="12937" y="29"/>
                  </a:cubicBezTo>
                  <a:cubicBezTo>
                    <a:pt x="12937" y="29"/>
                    <a:pt x="12937" y="29"/>
                    <a:pt x="12937" y="29"/>
                  </a:cubicBezTo>
                  <a:cubicBezTo>
                    <a:pt x="12937" y="45"/>
                    <a:pt x="12924" y="58"/>
                    <a:pt x="12908" y="58"/>
                  </a:cubicBezTo>
                  <a:cubicBezTo>
                    <a:pt x="12908" y="58"/>
                    <a:pt x="12908" y="58"/>
                    <a:pt x="12908" y="58"/>
                  </a:cubicBezTo>
                  <a:cubicBezTo>
                    <a:pt x="12892" y="58"/>
                    <a:pt x="12878" y="45"/>
                    <a:pt x="12878" y="29"/>
                  </a:cubicBezTo>
                  <a:close/>
                  <a:moveTo>
                    <a:pt x="12704" y="29"/>
                  </a:moveTo>
                  <a:cubicBezTo>
                    <a:pt x="12704" y="13"/>
                    <a:pt x="12717" y="0"/>
                    <a:pt x="12734" y="0"/>
                  </a:cubicBezTo>
                  <a:cubicBezTo>
                    <a:pt x="12734" y="0"/>
                    <a:pt x="12734" y="0"/>
                    <a:pt x="12734" y="0"/>
                  </a:cubicBezTo>
                  <a:cubicBezTo>
                    <a:pt x="12750" y="0"/>
                    <a:pt x="12762" y="13"/>
                    <a:pt x="12762" y="29"/>
                  </a:cubicBezTo>
                  <a:cubicBezTo>
                    <a:pt x="12762" y="29"/>
                    <a:pt x="12762" y="29"/>
                    <a:pt x="12762" y="29"/>
                  </a:cubicBezTo>
                  <a:cubicBezTo>
                    <a:pt x="12762" y="45"/>
                    <a:pt x="12750" y="58"/>
                    <a:pt x="12734" y="58"/>
                  </a:cubicBezTo>
                  <a:cubicBezTo>
                    <a:pt x="12734" y="58"/>
                    <a:pt x="12734" y="58"/>
                    <a:pt x="12734" y="58"/>
                  </a:cubicBezTo>
                  <a:cubicBezTo>
                    <a:pt x="12717" y="58"/>
                    <a:pt x="12704" y="45"/>
                    <a:pt x="12704" y="29"/>
                  </a:cubicBezTo>
                  <a:close/>
                  <a:moveTo>
                    <a:pt x="12530" y="29"/>
                  </a:moveTo>
                  <a:cubicBezTo>
                    <a:pt x="12530" y="13"/>
                    <a:pt x="12544" y="0"/>
                    <a:pt x="12560" y="0"/>
                  </a:cubicBezTo>
                  <a:cubicBezTo>
                    <a:pt x="12560" y="0"/>
                    <a:pt x="12560" y="0"/>
                    <a:pt x="12560" y="0"/>
                  </a:cubicBezTo>
                  <a:cubicBezTo>
                    <a:pt x="12576" y="0"/>
                    <a:pt x="12588" y="13"/>
                    <a:pt x="12588" y="29"/>
                  </a:cubicBezTo>
                  <a:cubicBezTo>
                    <a:pt x="12588" y="29"/>
                    <a:pt x="12588" y="29"/>
                    <a:pt x="12588" y="29"/>
                  </a:cubicBezTo>
                  <a:cubicBezTo>
                    <a:pt x="12588" y="45"/>
                    <a:pt x="12576" y="58"/>
                    <a:pt x="12560" y="58"/>
                  </a:cubicBezTo>
                  <a:cubicBezTo>
                    <a:pt x="12560" y="58"/>
                    <a:pt x="12560" y="58"/>
                    <a:pt x="12560" y="58"/>
                  </a:cubicBezTo>
                  <a:cubicBezTo>
                    <a:pt x="12544" y="58"/>
                    <a:pt x="12530" y="45"/>
                    <a:pt x="12530" y="29"/>
                  </a:cubicBezTo>
                  <a:close/>
                  <a:moveTo>
                    <a:pt x="12356" y="29"/>
                  </a:moveTo>
                  <a:cubicBezTo>
                    <a:pt x="12356" y="13"/>
                    <a:pt x="12369" y="0"/>
                    <a:pt x="12386" y="0"/>
                  </a:cubicBezTo>
                  <a:cubicBezTo>
                    <a:pt x="12386" y="0"/>
                    <a:pt x="12386" y="0"/>
                    <a:pt x="12386" y="0"/>
                  </a:cubicBezTo>
                  <a:cubicBezTo>
                    <a:pt x="12402" y="0"/>
                    <a:pt x="12414" y="13"/>
                    <a:pt x="12414" y="29"/>
                  </a:cubicBezTo>
                  <a:cubicBezTo>
                    <a:pt x="12414" y="29"/>
                    <a:pt x="12414" y="29"/>
                    <a:pt x="12414" y="29"/>
                  </a:cubicBezTo>
                  <a:cubicBezTo>
                    <a:pt x="12414" y="45"/>
                    <a:pt x="12402" y="58"/>
                    <a:pt x="12386" y="58"/>
                  </a:cubicBezTo>
                  <a:cubicBezTo>
                    <a:pt x="12386" y="58"/>
                    <a:pt x="12386" y="58"/>
                    <a:pt x="12386" y="58"/>
                  </a:cubicBezTo>
                  <a:cubicBezTo>
                    <a:pt x="12369" y="58"/>
                    <a:pt x="12356" y="45"/>
                    <a:pt x="12356" y="29"/>
                  </a:cubicBezTo>
                  <a:close/>
                  <a:moveTo>
                    <a:pt x="12182" y="29"/>
                  </a:moveTo>
                  <a:cubicBezTo>
                    <a:pt x="12182" y="13"/>
                    <a:pt x="12195" y="0"/>
                    <a:pt x="12211" y="0"/>
                  </a:cubicBezTo>
                  <a:cubicBezTo>
                    <a:pt x="12211" y="0"/>
                    <a:pt x="12211" y="0"/>
                    <a:pt x="12211" y="0"/>
                  </a:cubicBezTo>
                  <a:cubicBezTo>
                    <a:pt x="12228" y="0"/>
                    <a:pt x="12240" y="13"/>
                    <a:pt x="12240" y="29"/>
                  </a:cubicBezTo>
                  <a:cubicBezTo>
                    <a:pt x="12240" y="29"/>
                    <a:pt x="12240" y="29"/>
                    <a:pt x="12240" y="29"/>
                  </a:cubicBezTo>
                  <a:cubicBezTo>
                    <a:pt x="12240" y="45"/>
                    <a:pt x="12228" y="58"/>
                    <a:pt x="12212" y="58"/>
                  </a:cubicBezTo>
                  <a:cubicBezTo>
                    <a:pt x="12212" y="58"/>
                    <a:pt x="12212" y="58"/>
                    <a:pt x="12212" y="58"/>
                  </a:cubicBezTo>
                  <a:cubicBezTo>
                    <a:pt x="12195" y="58"/>
                    <a:pt x="12182" y="45"/>
                    <a:pt x="12182" y="29"/>
                  </a:cubicBezTo>
                  <a:close/>
                  <a:moveTo>
                    <a:pt x="12008" y="29"/>
                  </a:moveTo>
                  <a:cubicBezTo>
                    <a:pt x="12008" y="13"/>
                    <a:pt x="12021" y="0"/>
                    <a:pt x="12037" y="0"/>
                  </a:cubicBezTo>
                  <a:cubicBezTo>
                    <a:pt x="12037" y="0"/>
                    <a:pt x="12037" y="0"/>
                    <a:pt x="12037" y="0"/>
                  </a:cubicBezTo>
                  <a:cubicBezTo>
                    <a:pt x="12054" y="0"/>
                    <a:pt x="12066" y="13"/>
                    <a:pt x="12066" y="29"/>
                  </a:cubicBezTo>
                  <a:cubicBezTo>
                    <a:pt x="12066" y="29"/>
                    <a:pt x="12066" y="29"/>
                    <a:pt x="12066" y="29"/>
                  </a:cubicBezTo>
                  <a:cubicBezTo>
                    <a:pt x="12066" y="45"/>
                    <a:pt x="12054" y="58"/>
                    <a:pt x="12037" y="58"/>
                  </a:cubicBezTo>
                  <a:cubicBezTo>
                    <a:pt x="12037" y="58"/>
                    <a:pt x="12037" y="58"/>
                    <a:pt x="12037" y="58"/>
                  </a:cubicBezTo>
                  <a:cubicBezTo>
                    <a:pt x="12021" y="58"/>
                    <a:pt x="12008" y="45"/>
                    <a:pt x="12008" y="29"/>
                  </a:cubicBezTo>
                  <a:close/>
                  <a:moveTo>
                    <a:pt x="11834" y="29"/>
                  </a:moveTo>
                  <a:cubicBezTo>
                    <a:pt x="11834" y="13"/>
                    <a:pt x="11847" y="0"/>
                    <a:pt x="11863" y="0"/>
                  </a:cubicBezTo>
                  <a:cubicBezTo>
                    <a:pt x="11863" y="0"/>
                    <a:pt x="11863" y="0"/>
                    <a:pt x="11863" y="0"/>
                  </a:cubicBezTo>
                  <a:cubicBezTo>
                    <a:pt x="11879" y="0"/>
                    <a:pt x="11892" y="13"/>
                    <a:pt x="11892" y="29"/>
                  </a:cubicBezTo>
                  <a:cubicBezTo>
                    <a:pt x="11892" y="29"/>
                    <a:pt x="11892" y="29"/>
                    <a:pt x="11892" y="29"/>
                  </a:cubicBezTo>
                  <a:cubicBezTo>
                    <a:pt x="11892" y="45"/>
                    <a:pt x="11879" y="58"/>
                    <a:pt x="11863" y="58"/>
                  </a:cubicBezTo>
                  <a:cubicBezTo>
                    <a:pt x="11863" y="58"/>
                    <a:pt x="11863" y="58"/>
                    <a:pt x="11863" y="58"/>
                  </a:cubicBezTo>
                  <a:cubicBezTo>
                    <a:pt x="11847" y="58"/>
                    <a:pt x="11834" y="45"/>
                    <a:pt x="11834" y="29"/>
                  </a:cubicBezTo>
                  <a:close/>
                  <a:moveTo>
                    <a:pt x="11660" y="29"/>
                  </a:moveTo>
                  <a:cubicBezTo>
                    <a:pt x="11660" y="13"/>
                    <a:pt x="11673" y="0"/>
                    <a:pt x="11689" y="0"/>
                  </a:cubicBezTo>
                  <a:cubicBezTo>
                    <a:pt x="11689" y="0"/>
                    <a:pt x="11689" y="0"/>
                    <a:pt x="11689" y="0"/>
                  </a:cubicBezTo>
                  <a:cubicBezTo>
                    <a:pt x="11705" y="0"/>
                    <a:pt x="11718" y="13"/>
                    <a:pt x="11718" y="29"/>
                  </a:cubicBezTo>
                  <a:cubicBezTo>
                    <a:pt x="11718" y="29"/>
                    <a:pt x="11718" y="29"/>
                    <a:pt x="11718" y="29"/>
                  </a:cubicBezTo>
                  <a:cubicBezTo>
                    <a:pt x="11718" y="45"/>
                    <a:pt x="11705" y="58"/>
                    <a:pt x="11689" y="58"/>
                  </a:cubicBezTo>
                  <a:cubicBezTo>
                    <a:pt x="11689" y="58"/>
                    <a:pt x="11689" y="58"/>
                    <a:pt x="11689" y="58"/>
                  </a:cubicBezTo>
                  <a:cubicBezTo>
                    <a:pt x="11673" y="58"/>
                    <a:pt x="11660" y="45"/>
                    <a:pt x="11660" y="29"/>
                  </a:cubicBezTo>
                  <a:close/>
                  <a:moveTo>
                    <a:pt x="11486" y="29"/>
                  </a:moveTo>
                  <a:cubicBezTo>
                    <a:pt x="11486" y="13"/>
                    <a:pt x="11499" y="0"/>
                    <a:pt x="11515" y="0"/>
                  </a:cubicBezTo>
                  <a:cubicBezTo>
                    <a:pt x="11515" y="0"/>
                    <a:pt x="11515" y="0"/>
                    <a:pt x="11515" y="0"/>
                  </a:cubicBezTo>
                  <a:cubicBezTo>
                    <a:pt x="11531" y="0"/>
                    <a:pt x="11544" y="13"/>
                    <a:pt x="11544" y="29"/>
                  </a:cubicBezTo>
                  <a:cubicBezTo>
                    <a:pt x="11544" y="29"/>
                    <a:pt x="11544" y="29"/>
                    <a:pt x="11544" y="29"/>
                  </a:cubicBezTo>
                  <a:cubicBezTo>
                    <a:pt x="11544" y="45"/>
                    <a:pt x="11531" y="58"/>
                    <a:pt x="11515" y="58"/>
                  </a:cubicBezTo>
                  <a:cubicBezTo>
                    <a:pt x="11515" y="58"/>
                    <a:pt x="11515" y="58"/>
                    <a:pt x="11515" y="58"/>
                  </a:cubicBezTo>
                  <a:cubicBezTo>
                    <a:pt x="11499" y="58"/>
                    <a:pt x="11486" y="45"/>
                    <a:pt x="11486" y="29"/>
                  </a:cubicBezTo>
                  <a:close/>
                  <a:moveTo>
                    <a:pt x="11312" y="29"/>
                  </a:moveTo>
                  <a:cubicBezTo>
                    <a:pt x="11312" y="13"/>
                    <a:pt x="11325" y="0"/>
                    <a:pt x="11341" y="0"/>
                  </a:cubicBezTo>
                  <a:cubicBezTo>
                    <a:pt x="11341" y="0"/>
                    <a:pt x="11341" y="0"/>
                    <a:pt x="11341" y="0"/>
                  </a:cubicBezTo>
                  <a:cubicBezTo>
                    <a:pt x="11357" y="0"/>
                    <a:pt x="11370" y="13"/>
                    <a:pt x="11370" y="29"/>
                  </a:cubicBezTo>
                  <a:cubicBezTo>
                    <a:pt x="11370" y="29"/>
                    <a:pt x="11370" y="29"/>
                    <a:pt x="11370" y="29"/>
                  </a:cubicBezTo>
                  <a:cubicBezTo>
                    <a:pt x="11370" y="45"/>
                    <a:pt x="11357" y="58"/>
                    <a:pt x="11341" y="58"/>
                  </a:cubicBezTo>
                  <a:cubicBezTo>
                    <a:pt x="11341" y="58"/>
                    <a:pt x="11341" y="58"/>
                    <a:pt x="11341" y="58"/>
                  </a:cubicBezTo>
                  <a:cubicBezTo>
                    <a:pt x="11325" y="58"/>
                    <a:pt x="11312" y="45"/>
                    <a:pt x="11312" y="29"/>
                  </a:cubicBezTo>
                  <a:close/>
                  <a:moveTo>
                    <a:pt x="11138" y="29"/>
                  </a:moveTo>
                  <a:cubicBezTo>
                    <a:pt x="11138" y="13"/>
                    <a:pt x="11151" y="0"/>
                    <a:pt x="11167" y="0"/>
                  </a:cubicBezTo>
                  <a:cubicBezTo>
                    <a:pt x="11167" y="0"/>
                    <a:pt x="11167" y="0"/>
                    <a:pt x="11167" y="0"/>
                  </a:cubicBezTo>
                  <a:cubicBezTo>
                    <a:pt x="11183" y="0"/>
                    <a:pt x="11196" y="13"/>
                    <a:pt x="11196" y="29"/>
                  </a:cubicBezTo>
                  <a:cubicBezTo>
                    <a:pt x="11196" y="29"/>
                    <a:pt x="11196" y="29"/>
                    <a:pt x="11196" y="29"/>
                  </a:cubicBezTo>
                  <a:cubicBezTo>
                    <a:pt x="11196" y="45"/>
                    <a:pt x="11183" y="58"/>
                    <a:pt x="11167" y="58"/>
                  </a:cubicBezTo>
                  <a:cubicBezTo>
                    <a:pt x="11167" y="58"/>
                    <a:pt x="11167" y="58"/>
                    <a:pt x="11167" y="58"/>
                  </a:cubicBezTo>
                  <a:cubicBezTo>
                    <a:pt x="11151" y="58"/>
                    <a:pt x="11138" y="45"/>
                    <a:pt x="11138" y="29"/>
                  </a:cubicBezTo>
                  <a:close/>
                  <a:moveTo>
                    <a:pt x="10964" y="29"/>
                  </a:moveTo>
                  <a:cubicBezTo>
                    <a:pt x="10964" y="13"/>
                    <a:pt x="10977" y="0"/>
                    <a:pt x="10993" y="0"/>
                  </a:cubicBezTo>
                  <a:cubicBezTo>
                    <a:pt x="10993" y="0"/>
                    <a:pt x="10993" y="0"/>
                    <a:pt x="10993" y="0"/>
                  </a:cubicBezTo>
                  <a:cubicBezTo>
                    <a:pt x="11009" y="0"/>
                    <a:pt x="11022" y="13"/>
                    <a:pt x="11022" y="29"/>
                  </a:cubicBezTo>
                  <a:cubicBezTo>
                    <a:pt x="11022" y="29"/>
                    <a:pt x="11022" y="29"/>
                    <a:pt x="11022" y="29"/>
                  </a:cubicBezTo>
                  <a:cubicBezTo>
                    <a:pt x="11022" y="45"/>
                    <a:pt x="11009" y="58"/>
                    <a:pt x="10993" y="58"/>
                  </a:cubicBezTo>
                  <a:cubicBezTo>
                    <a:pt x="10993" y="58"/>
                    <a:pt x="10993" y="58"/>
                    <a:pt x="10993" y="58"/>
                  </a:cubicBezTo>
                  <a:cubicBezTo>
                    <a:pt x="10977" y="58"/>
                    <a:pt x="10964" y="45"/>
                    <a:pt x="10964" y="29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30781" y="6108120"/>
            <a:ext cx="645619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Pagina </a:t>
            </a:r>
            <a:fld id="{D4CA4C14-3CA2-40BD-B9F6-F0B59068D73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3171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 userDrawn="1"/>
        </p:nvSpPr>
        <p:spPr bwMode="gray">
          <a:xfrm>
            <a:off x="0" y="0"/>
            <a:ext cx="12192000" cy="55368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0779" y="616128"/>
            <a:ext cx="11340000" cy="486000"/>
          </a:xfrm>
        </p:spPr>
        <p:txBody>
          <a:bodyPr anchor="b" anchorCtr="0">
            <a:normAutofit/>
          </a:bodyPr>
          <a:lstStyle>
            <a:lvl1pPr algn="l">
              <a:lnSpc>
                <a:spcPts val="3827"/>
              </a:lnSpc>
              <a:defRPr sz="35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0778" y="1235246"/>
            <a:ext cx="11340001" cy="486000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sz="3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400400" y="6101771"/>
            <a:ext cx="972000" cy="127000"/>
          </a:xfrm>
        </p:spPr>
        <p:txBody>
          <a:bodyPr/>
          <a:lstStyle/>
          <a:p>
            <a:r>
              <a:rPr lang="nl-NL"/>
              <a:t>00 maand 0000</a:t>
            </a:r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696400" y="6103476"/>
            <a:ext cx="4114800" cy="127000"/>
          </a:xfrm>
        </p:spPr>
        <p:txBody>
          <a:bodyPr/>
          <a:lstStyle/>
          <a:p>
            <a:r>
              <a:rPr lang="nl-NL"/>
              <a:t>Titel van de presentatie</a:t>
            </a:r>
          </a:p>
        </p:txBody>
      </p:sp>
      <p:grpSp>
        <p:nvGrpSpPr>
          <p:cNvPr id="5" name="Group 4"/>
          <p:cNvGrpSpPr>
            <a:grpSpLocks noChangeAspect="1"/>
          </p:cNvGrpSpPr>
          <p:nvPr userDrawn="1"/>
        </p:nvGrpSpPr>
        <p:grpSpPr bwMode="gray">
          <a:xfrm>
            <a:off x="431800" y="331788"/>
            <a:ext cx="11339513" cy="49212"/>
            <a:chOff x="272" y="209"/>
            <a:chExt cx="7143" cy="31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272" y="209"/>
              <a:ext cx="7143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Freeform 5"/>
            <p:cNvSpPr>
              <a:spLocks/>
            </p:cNvSpPr>
            <p:nvPr userDrawn="1"/>
          </p:nvSpPr>
          <p:spPr bwMode="gray">
            <a:xfrm>
              <a:off x="272" y="209"/>
              <a:ext cx="31" cy="32"/>
            </a:xfrm>
            <a:custGeom>
              <a:avLst/>
              <a:gdLst>
                <a:gd name="T0" fmla="*/ 28 w 58"/>
                <a:gd name="T1" fmla="*/ 58 h 58"/>
                <a:gd name="T2" fmla="*/ 18 w 58"/>
                <a:gd name="T3" fmla="*/ 56 h 58"/>
                <a:gd name="T4" fmla="*/ 8 w 58"/>
                <a:gd name="T5" fmla="*/ 50 h 58"/>
                <a:gd name="T6" fmla="*/ 2 w 58"/>
                <a:gd name="T7" fmla="*/ 40 h 58"/>
                <a:gd name="T8" fmla="*/ 0 w 58"/>
                <a:gd name="T9" fmla="*/ 29 h 58"/>
                <a:gd name="T10" fmla="*/ 8 w 58"/>
                <a:gd name="T11" fmla="*/ 9 h 58"/>
                <a:gd name="T12" fmla="*/ 18 w 58"/>
                <a:gd name="T13" fmla="*/ 2 h 58"/>
                <a:gd name="T14" fmla="*/ 40 w 58"/>
                <a:gd name="T15" fmla="*/ 2 h 58"/>
                <a:gd name="T16" fmla="*/ 49 w 58"/>
                <a:gd name="T17" fmla="*/ 9 h 58"/>
                <a:gd name="T18" fmla="*/ 58 w 58"/>
                <a:gd name="T19" fmla="*/ 29 h 58"/>
                <a:gd name="T20" fmla="*/ 56 w 58"/>
                <a:gd name="T21" fmla="*/ 40 h 58"/>
                <a:gd name="T22" fmla="*/ 49 w 58"/>
                <a:gd name="T23" fmla="*/ 50 h 58"/>
                <a:gd name="T24" fmla="*/ 40 w 58"/>
                <a:gd name="T25" fmla="*/ 56 h 58"/>
                <a:gd name="T26" fmla="*/ 28 w 58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28" y="58"/>
                  </a:moveTo>
                  <a:cubicBezTo>
                    <a:pt x="25" y="58"/>
                    <a:pt x="21" y="58"/>
                    <a:pt x="18" y="56"/>
                  </a:cubicBezTo>
                  <a:cubicBezTo>
                    <a:pt x="14" y="55"/>
                    <a:pt x="11" y="52"/>
                    <a:pt x="8" y="50"/>
                  </a:cubicBezTo>
                  <a:cubicBezTo>
                    <a:pt x="5" y="47"/>
                    <a:pt x="3" y="44"/>
                    <a:pt x="2" y="40"/>
                  </a:cubicBezTo>
                  <a:cubicBezTo>
                    <a:pt x="0" y="37"/>
                    <a:pt x="0" y="33"/>
                    <a:pt x="0" y="29"/>
                  </a:cubicBezTo>
                  <a:cubicBezTo>
                    <a:pt x="0" y="22"/>
                    <a:pt x="2" y="14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4" y="0"/>
                    <a:pt x="33" y="0"/>
                    <a:pt x="40" y="2"/>
                  </a:cubicBezTo>
                  <a:cubicBezTo>
                    <a:pt x="43" y="4"/>
                    <a:pt x="46" y="6"/>
                    <a:pt x="49" y="9"/>
                  </a:cubicBezTo>
                  <a:cubicBezTo>
                    <a:pt x="54" y="14"/>
                    <a:pt x="58" y="22"/>
                    <a:pt x="58" y="29"/>
                  </a:cubicBezTo>
                  <a:cubicBezTo>
                    <a:pt x="58" y="33"/>
                    <a:pt x="57" y="37"/>
                    <a:pt x="56" y="40"/>
                  </a:cubicBezTo>
                  <a:cubicBezTo>
                    <a:pt x="54" y="44"/>
                    <a:pt x="52" y="47"/>
                    <a:pt x="49" y="50"/>
                  </a:cubicBezTo>
                  <a:cubicBezTo>
                    <a:pt x="46" y="52"/>
                    <a:pt x="43" y="55"/>
                    <a:pt x="40" y="56"/>
                  </a:cubicBezTo>
                  <a:cubicBezTo>
                    <a:pt x="36" y="58"/>
                    <a:pt x="32" y="58"/>
                    <a:pt x="28" y="58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gray">
            <a:xfrm>
              <a:off x="365" y="209"/>
              <a:ext cx="7050" cy="32"/>
            </a:xfrm>
            <a:custGeom>
              <a:avLst/>
              <a:gdLst>
                <a:gd name="T0" fmla="*/ 1421 w 13111"/>
                <a:gd name="T1" fmla="*/ 0 h 58"/>
                <a:gd name="T2" fmla="*/ 1276 w 13111"/>
                <a:gd name="T3" fmla="*/ 29 h 58"/>
                <a:gd name="T4" fmla="*/ 1073 w 13111"/>
                <a:gd name="T5" fmla="*/ 58 h 58"/>
                <a:gd name="T6" fmla="*/ 870 w 13111"/>
                <a:gd name="T7" fmla="*/ 29 h 58"/>
                <a:gd name="T8" fmla="*/ 551 w 13111"/>
                <a:gd name="T9" fmla="*/ 0 h 58"/>
                <a:gd name="T10" fmla="*/ 406 w 13111"/>
                <a:gd name="T11" fmla="*/ 29 h 58"/>
                <a:gd name="T12" fmla="*/ 203 w 13111"/>
                <a:gd name="T13" fmla="*/ 58 h 58"/>
                <a:gd name="T14" fmla="*/ 0 w 13111"/>
                <a:gd name="T15" fmla="*/ 29 h 58"/>
                <a:gd name="T16" fmla="*/ 3684 w 13111"/>
                <a:gd name="T17" fmla="*/ 0 h 58"/>
                <a:gd name="T18" fmla="*/ 3538 w 13111"/>
                <a:gd name="T19" fmla="*/ 29 h 58"/>
                <a:gd name="T20" fmla="*/ 3336 w 13111"/>
                <a:gd name="T21" fmla="*/ 58 h 58"/>
                <a:gd name="T22" fmla="*/ 3132 w 13111"/>
                <a:gd name="T23" fmla="*/ 29 h 58"/>
                <a:gd name="T24" fmla="*/ 2813 w 13111"/>
                <a:gd name="T25" fmla="*/ 0 h 58"/>
                <a:gd name="T26" fmla="*/ 2668 w 13111"/>
                <a:gd name="T27" fmla="*/ 29 h 58"/>
                <a:gd name="T28" fmla="*/ 2465 w 13111"/>
                <a:gd name="T29" fmla="*/ 58 h 58"/>
                <a:gd name="T30" fmla="*/ 2262 w 13111"/>
                <a:gd name="T31" fmla="*/ 29 h 58"/>
                <a:gd name="T32" fmla="*/ 1943 w 13111"/>
                <a:gd name="T33" fmla="*/ 0 h 58"/>
                <a:gd name="T34" fmla="*/ 1798 w 13111"/>
                <a:gd name="T35" fmla="*/ 29 h 58"/>
                <a:gd name="T36" fmla="*/ 6468 w 13111"/>
                <a:gd name="T37" fmla="*/ 58 h 58"/>
                <a:gd name="T38" fmla="*/ 6265 w 13111"/>
                <a:gd name="T39" fmla="*/ 29 h 58"/>
                <a:gd name="T40" fmla="*/ 5946 w 13111"/>
                <a:gd name="T41" fmla="*/ 0 h 58"/>
                <a:gd name="T42" fmla="*/ 5801 w 13111"/>
                <a:gd name="T43" fmla="*/ 29 h 58"/>
                <a:gd name="T44" fmla="*/ 5598 w 13111"/>
                <a:gd name="T45" fmla="*/ 58 h 58"/>
                <a:gd name="T46" fmla="*/ 5395 w 13111"/>
                <a:gd name="T47" fmla="*/ 29 h 58"/>
                <a:gd name="T48" fmla="*/ 5076 w 13111"/>
                <a:gd name="T49" fmla="*/ 0 h 58"/>
                <a:gd name="T50" fmla="*/ 4931 w 13111"/>
                <a:gd name="T51" fmla="*/ 29 h 58"/>
                <a:gd name="T52" fmla="*/ 4728 w 13111"/>
                <a:gd name="T53" fmla="*/ 58 h 58"/>
                <a:gd name="T54" fmla="*/ 4524 w 13111"/>
                <a:gd name="T55" fmla="*/ 29 h 58"/>
                <a:gd name="T56" fmla="*/ 4206 w 13111"/>
                <a:gd name="T57" fmla="*/ 0 h 58"/>
                <a:gd name="T58" fmla="*/ 4060 w 13111"/>
                <a:gd name="T59" fmla="*/ 29 h 58"/>
                <a:gd name="T60" fmla="*/ 8731 w 13111"/>
                <a:gd name="T61" fmla="*/ 58 h 58"/>
                <a:gd name="T62" fmla="*/ 8528 w 13111"/>
                <a:gd name="T63" fmla="*/ 29 h 58"/>
                <a:gd name="T64" fmla="*/ 8208 w 13111"/>
                <a:gd name="T65" fmla="*/ 0 h 58"/>
                <a:gd name="T66" fmla="*/ 8064 w 13111"/>
                <a:gd name="T67" fmla="*/ 29 h 58"/>
                <a:gd name="T68" fmla="*/ 7860 w 13111"/>
                <a:gd name="T69" fmla="*/ 58 h 58"/>
                <a:gd name="T70" fmla="*/ 7657 w 13111"/>
                <a:gd name="T71" fmla="*/ 29 h 58"/>
                <a:gd name="T72" fmla="*/ 7338 w 13111"/>
                <a:gd name="T73" fmla="*/ 0 h 58"/>
                <a:gd name="T74" fmla="*/ 7193 w 13111"/>
                <a:gd name="T75" fmla="*/ 29 h 58"/>
                <a:gd name="T76" fmla="*/ 6990 w 13111"/>
                <a:gd name="T77" fmla="*/ 58 h 58"/>
                <a:gd name="T78" fmla="*/ 6787 w 13111"/>
                <a:gd name="T79" fmla="*/ 29 h 58"/>
                <a:gd name="T80" fmla="*/ 10819 w 13111"/>
                <a:gd name="T81" fmla="*/ 0 h 58"/>
                <a:gd name="T82" fmla="*/ 10674 w 13111"/>
                <a:gd name="T83" fmla="*/ 29 h 58"/>
                <a:gd name="T84" fmla="*/ 10471 w 13111"/>
                <a:gd name="T85" fmla="*/ 58 h 58"/>
                <a:gd name="T86" fmla="*/ 10268 w 13111"/>
                <a:gd name="T87" fmla="*/ 29 h 58"/>
                <a:gd name="T88" fmla="*/ 9949 w 13111"/>
                <a:gd name="T89" fmla="*/ 0 h 58"/>
                <a:gd name="T90" fmla="*/ 9804 w 13111"/>
                <a:gd name="T91" fmla="*/ 29 h 58"/>
                <a:gd name="T92" fmla="*/ 9601 w 13111"/>
                <a:gd name="T93" fmla="*/ 58 h 58"/>
                <a:gd name="T94" fmla="*/ 9398 w 13111"/>
                <a:gd name="T95" fmla="*/ 29 h 58"/>
                <a:gd name="T96" fmla="*/ 9079 w 13111"/>
                <a:gd name="T97" fmla="*/ 0 h 58"/>
                <a:gd name="T98" fmla="*/ 8934 w 13111"/>
                <a:gd name="T99" fmla="*/ 29 h 58"/>
                <a:gd name="T100" fmla="*/ 13082 w 13111"/>
                <a:gd name="T101" fmla="*/ 58 h 58"/>
                <a:gd name="T102" fmla="*/ 12878 w 13111"/>
                <a:gd name="T103" fmla="*/ 29 h 58"/>
                <a:gd name="T104" fmla="*/ 12560 w 13111"/>
                <a:gd name="T105" fmla="*/ 0 h 58"/>
                <a:gd name="T106" fmla="*/ 12414 w 13111"/>
                <a:gd name="T107" fmla="*/ 29 h 58"/>
                <a:gd name="T108" fmla="*/ 12212 w 13111"/>
                <a:gd name="T109" fmla="*/ 58 h 58"/>
                <a:gd name="T110" fmla="*/ 12008 w 13111"/>
                <a:gd name="T111" fmla="*/ 29 h 58"/>
                <a:gd name="T112" fmla="*/ 11689 w 13111"/>
                <a:gd name="T113" fmla="*/ 0 h 58"/>
                <a:gd name="T114" fmla="*/ 11544 w 13111"/>
                <a:gd name="T115" fmla="*/ 29 h 58"/>
                <a:gd name="T116" fmla="*/ 11341 w 13111"/>
                <a:gd name="T117" fmla="*/ 58 h 58"/>
                <a:gd name="T118" fmla="*/ 11138 w 13111"/>
                <a:gd name="T11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11" h="58">
                  <a:moveTo>
                    <a:pt x="1566" y="29"/>
                  </a:moveTo>
                  <a:cubicBezTo>
                    <a:pt x="1566" y="13"/>
                    <a:pt x="1579" y="0"/>
                    <a:pt x="1595" y="0"/>
                  </a:cubicBezTo>
                  <a:cubicBezTo>
                    <a:pt x="1595" y="0"/>
                    <a:pt x="1595" y="0"/>
                    <a:pt x="1595" y="0"/>
                  </a:cubicBezTo>
                  <a:cubicBezTo>
                    <a:pt x="1611" y="0"/>
                    <a:pt x="1624" y="13"/>
                    <a:pt x="1624" y="29"/>
                  </a:cubicBezTo>
                  <a:cubicBezTo>
                    <a:pt x="1624" y="29"/>
                    <a:pt x="1624" y="29"/>
                    <a:pt x="1624" y="29"/>
                  </a:cubicBezTo>
                  <a:cubicBezTo>
                    <a:pt x="1624" y="45"/>
                    <a:pt x="1611" y="58"/>
                    <a:pt x="1595" y="58"/>
                  </a:cubicBezTo>
                  <a:cubicBezTo>
                    <a:pt x="1595" y="58"/>
                    <a:pt x="1595" y="58"/>
                    <a:pt x="1595" y="58"/>
                  </a:cubicBezTo>
                  <a:cubicBezTo>
                    <a:pt x="1579" y="58"/>
                    <a:pt x="1566" y="45"/>
                    <a:pt x="1566" y="29"/>
                  </a:cubicBezTo>
                  <a:close/>
                  <a:moveTo>
                    <a:pt x="1392" y="29"/>
                  </a:moveTo>
                  <a:cubicBezTo>
                    <a:pt x="1392" y="13"/>
                    <a:pt x="1405" y="0"/>
                    <a:pt x="1421" y="0"/>
                  </a:cubicBezTo>
                  <a:cubicBezTo>
                    <a:pt x="1421" y="0"/>
                    <a:pt x="1421" y="0"/>
                    <a:pt x="1421" y="0"/>
                  </a:cubicBezTo>
                  <a:cubicBezTo>
                    <a:pt x="1437" y="0"/>
                    <a:pt x="1450" y="13"/>
                    <a:pt x="1450" y="29"/>
                  </a:cubicBezTo>
                  <a:cubicBezTo>
                    <a:pt x="1450" y="29"/>
                    <a:pt x="1450" y="29"/>
                    <a:pt x="1450" y="29"/>
                  </a:cubicBezTo>
                  <a:cubicBezTo>
                    <a:pt x="1450" y="45"/>
                    <a:pt x="1437" y="58"/>
                    <a:pt x="1421" y="58"/>
                  </a:cubicBezTo>
                  <a:cubicBezTo>
                    <a:pt x="1421" y="58"/>
                    <a:pt x="1421" y="58"/>
                    <a:pt x="1421" y="58"/>
                  </a:cubicBezTo>
                  <a:cubicBezTo>
                    <a:pt x="1405" y="58"/>
                    <a:pt x="1392" y="45"/>
                    <a:pt x="1392" y="29"/>
                  </a:cubicBezTo>
                  <a:close/>
                  <a:moveTo>
                    <a:pt x="1218" y="29"/>
                  </a:moveTo>
                  <a:cubicBezTo>
                    <a:pt x="1218" y="13"/>
                    <a:pt x="1231" y="0"/>
                    <a:pt x="1247" y="0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1263" y="0"/>
                    <a:pt x="1276" y="13"/>
                    <a:pt x="1276" y="29"/>
                  </a:cubicBezTo>
                  <a:cubicBezTo>
                    <a:pt x="1276" y="29"/>
                    <a:pt x="1276" y="29"/>
                    <a:pt x="1276" y="29"/>
                  </a:cubicBezTo>
                  <a:cubicBezTo>
                    <a:pt x="1276" y="45"/>
                    <a:pt x="1263" y="58"/>
                    <a:pt x="1247" y="58"/>
                  </a:cubicBezTo>
                  <a:cubicBezTo>
                    <a:pt x="1247" y="58"/>
                    <a:pt x="1247" y="58"/>
                    <a:pt x="1247" y="58"/>
                  </a:cubicBezTo>
                  <a:cubicBezTo>
                    <a:pt x="1231" y="58"/>
                    <a:pt x="1218" y="45"/>
                    <a:pt x="1218" y="29"/>
                  </a:cubicBezTo>
                  <a:close/>
                  <a:moveTo>
                    <a:pt x="1044" y="29"/>
                  </a:moveTo>
                  <a:cubicBezTo>
                    <a:pt x="1044" y="13"/>
                    <a:pt x="1057" y="0"/>
                    <a:pt x="1073" y="0"/>
                  </a:cubicBezTo>
                  <a:cubicBezTo>
                    <a:pt x="1073" y="0"/>
                    <a:pt x="1073" y="0"/>
                    <a:pt x="1073" y="0"/>
                  </a:cubicBezTo>
                  <a:cubicBezTo>
                    <a:pt x="1089" y="0"/>
                    <a:pt x="1102" y="13"/>
                    <a:pt x="1102" y="29"/>
                  </a:cubicBezTo>
                  <a:cubicBezTo>
                    <a:pt x="1102" y="29"/>
                    <a:pt x="1102" y="29"/>
                    <a:pt x="1102" y="29"/>
                  </a:cubicBezTo>
                  <a:cubicBezTo>
                    <a:pt x="1102" y="45"/>
                    <a:pt x="1089" y="58"/>
                    <a:pt x="1073" y="58"/>
                  </a:cubicBezTo>
                  <a:cubicBezTo>
                    <a:pt x="1073" y="58"/>
                    <a:pt x="1073" y="58"/>
                    <a:pt x="1073" y="58"/>
                  </a:cubicBezTo>
                  <a:cubicBezTo>
                    <a:pt x="1057" y="58"/>
                    <a:pt x="1044" y="45"/>
                    <a:pt x="1044" y="29"/>
                  </a:cubicBezTo>
                  <a:close/>
                  <a:moveTo>
                    <a:pt x="870" y="29"/>
                  </a:moveTo>
                  <a:cubicBezTo>
                    <a:pt x="870" y="13"/>
                    <a:pt x="883" y="0"/>
                    <a:pt x="899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15" y="0"/>
                    <a:pt x="928" y="13"/>
                    <a:pt x="928" y="29"/>
                  </a:cubicBezTo>
                  <a:cubicBezTo>
                    <a:pt x="928" y="29"/>
                    <a:pt x="928" y="29"/>
                    <a:pt x="928" y="29"/>
                  </a:cubicBezTo>
                  <a:cubicBezTo>
                    <a:pt x="928" y="45"/>
                    <a:pt x="915" y="58"/>
                    <a:pt x="899" y="58"/>
                  </a:cubicBezTo>
                  <a:cubicBezTo>
                    <a:pt x="899" y="58"/>
                    <a:pt x="899" y="58"/>
                    <a:pt x="899" y="58"/>
                  </a:cubicBezTo>
                  <a:cubicBezTo>
                    <a:pt x="883" y="58"/>
                    <a:pt x="870" y="45"/>
                    <a:pt x="870" y="29"/>
                  </a:cubicBezTo>
                  <a:close/>
                  <a:moveTo>
                    <a:pt x="696" y="29"/>
                  </a:moveTo>
                  <a:cubicBezTo>
                    <a:pt x="696" y="13"/>
                    <a:pt x="709" y="0"/>
                    <a:pt x="72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41" y="0"/>
                    <a:pt x="754" y="13"/>
                    <a:pt x="754" y="29"/>
                  </a:cubicBezTo>
                  <a:cubicBezTo>
                    <a:pt x="754" y="29"/>
                    <a:pt x="754" y="29"/>
                    <a:pt x="754" y="29"/>
                  </a:cubicBezTo>
                  <a:cubicBezTo>
                    <a:pt x="754" y="45"/>
                    <a:pt x="741" y="58"/>
                    <a:pt x="725" y="58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709" y="58"/>
                    <a:pt x="696" y="45"/>
                    <a:pt x="696" y="29"/>
                  </a:cubicBezTo>
                  <a:close/>
                  <a:moveTo>
                    <a:pt x="522" y="29"/>
                  </a:moveTo>
                  <a:cubicBezTo>
                    <a:pt x="522" y="13"/>
                    <a:pt x="535" y="0"/>
                    <a:pt x="551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67" y="0"/>
                    <a:pt x="580" y="13"/>
                    <a:pt x="580" y="29"/>
                  </a:cubicBezTo>
                  <a:cubicBezTo>
                    <a:pt x="580" y="29"/>
                    <a:pt x="580" y="29"/>
                    <a:pt x="580" y="29"/>
                  </a:cubicBezTo>
                  <a:cubicBezTo>
                    <a:pt x="580" y="45"/>
                    <a:pt x="567" y="58"/>
                    <a:pt x="551" y="58"/>
                  </a:cubicBezTo>
                  <a:cubicBezTo>
                    <a:pt x="551" y="58"/>
                    <a:pt x="551" y="58"/>
                    <a:pt x="551" y="58"/>
                  </a:cubicBezTo>
                  <a:cubicBezTo>
                    <a:pt x="535" y="58"/>
                    <a:pt x="522" y="45"/>
                    <a:pt x="522" y="29"/>
                  </a:cubicBezTo>
                  <a:close/>
                  <a:moveTo>
                    <a:pt x="348" y="29"/>
                  </a:moveTo>
                  <a:cubicBezTo>
                    <a:pt x="348" y="13"/>
                    <a:pt x="360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93" y="0"/>
                    <a:pt x="406" y="13"/>
                    <a:pt x="406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6" y="45"/>
                    <a:pt x="393" y="58"/>
                    <a:pt x="377" y="58"/>
                  </a:cubicBezTo>
                  <a:cubicBezTo>
                    <a:pt x="377" y="58"/>
                    <a:pt x="377" y="58"/>
                    <a:pt x="377" y="58"/>
                  </a:cubicBezTo>
                  <a:cubicBezTo>
                    <a:pt x="360" y="58"/>
                    <a:pt x="348" y="45"/>
                    <a:pt x="348" y="29"/>
                  </a:cubicBezTo>
                  <a:close/>
                  <a:moveTo>
                    <a:pt x="174" y="29"/>
                  </a:moveTo>
                  <a:cubicBezTo>
                    <a:pt x="174" y="13"/>
                    <a:pt x="186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9" y="0"/>
                    <a:pt x="232" y="13"/>
                    <a:pt x="232" y="29"/>
                  </a:cubicBezTo>
                  <a:cubicBezTo>
                    <a:pt x="232" y="29"/>
                    <a:pt x="232" y="29"/>
                    <a:pt x="232" y="29"/>
                  </a:cubicBezTo>
                  <a:cubicBezTo>
                    <a:pt x="232" y="45"/>
                    <a:pt x="219" y="58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186" y="58"/>
                    <a:pt x="174" y="45"/>
                    <a:pt x="174" y="29"/>
                  </a:cubicBezTo>
                  <a:close/>
                  <a:moveTo>
                    <a:pt x="0" y="29"/>
                  </a:moveTo>
                  <a:cubicBezTo>
                    <a:pt x="0" y="13"/>
                    <a:pt x="12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12" y="58"/>
                    <a:pt x="0" y="45"/>
                    <a:pt x="0" y="29"/>
                  </a:cubicBezTo>
                  <a:close/>
                  <a:moveTo>
                    <a:pt x="3828" y="29"/>
                  </a:moveTo>
                  <a:cubicBezTo>
                    <a:pt x="3828" y="13"/>
                    <a:pt x="3842" y="0"/>
                    <a:pt x="3858" y="0"/>
                  </a:cubicBezTo>
                  <a:cubicBezTo>
                    <a:pt x="3858" y="0"/>
                    <a:pt x="3858" y="0"/>
                    <a:pt x="3858" y="0"/>
                  </a:cubicBezTo>
                  <a:cubicBezTo>
                    <a:pt x="3874" y="0"/>
                    <a:pt x="3886" y="13"/>
                    <a:pt x="3886" y="29"/>
                  </a:cubicBezTo>
                  <a:cubicBezTo>
                    <a:pt x="3886" y="29"/>
                    <a:pt x="3886" y="29"/>
                    <a:pt x="3886" y="29"/>
                  </a:cubicBezTo>
                  <a:cubicBezTo>
                    <a:pt x="3886" y="45"/>
                    <a:pt x="3874" y="58"/>
                    <a:pt x="3858" y="58"/>
                  </a:cubicBezTo>
                  <a:cubicBezTo>
                    <a:pt x="3858" y="58"/>
                    <a:pt x="3858" y="58"/>
                    <a:pt x="3858" y="58"/>
                  </a:cubicBezTo>
                  <a:cubicBezTo>
                    <a:pt x="3842" y="58"/>
                    <a:pt x="3828" y="45"/>
                    <a:pt x="3828" y="29"/>
                  </a:cubicBezTo>
                  <a:close/>
                  <a:moveTo>
                    <a:pt x="3654" y="29"/>
                  </a:moveTo>
                  <a:cubicBezTo>
                    <a:pt x="3654" y="13"/>
                    <a:pt x="3667" y="0"/>
                    <a:pt x="3684" y="0"/>
                  </a:cubicBezTo>
                  <a:cubicBezTo>
                    <a:pt x="3684" y="0"/>
                    <a:pt x="3684" y="0"/>
                    <a:pt x="3684" y="0"/>
                  </a:cubicBezTo>
                  <a:cubicBezTo>
                    <a:pt x="3700" y="0"/>
                    <a:pt x="3712" y="13"/>
                    <a:pt x="3712" y="29"/>
                  </a:cubicBezTo>
                  <a:cubicBezTo>
                    <a:pt x="3712" y="29"/>
                    <a:pt x="3712" y="29"/>
                    <a:pt x="3712" y="29"/>
                  </a:cubicBezTo>
                  <a:cubicBezTo>
                    <a:pt x="3712" y="45"/>
                    <a:pt x="3700" y="58"/>
                    <a:pt x="3684" y="58"/>
                  </a:cubicBezTo>
                  <a:cubicBezTo>
                    <a:pt x="3684" y="58"/>
                    <a:pt x="3684" y="58"/>
                    <a:pt x="3684" y="58"/>
                  </a:cubicBezTo>
                  <a:cubicBezTo>
                    <a:pt x="3667" y="58"/>
                    <a:pt x="3654" y="45"/>
                    <a:pt x="3654" y="29"/>
                  </a:cubicBezTo>
                  <a:close/>
                  <a:moveTo>
                    <a:pt x="3480" y="29"/>
                  </a:moveTo>
                  <a:cubicBezTo>
                    <a:pt x="3480" y="13"/>
                    <a:pt x="3493" y="0"/>
                    <a:pt x="3509" y="0"/>
                  </a:cubicBezTo>
                  <a:cubicBezTo>
                    <a:pt x="3509" y="0"/>
                    <a:pt x="3509" y="0"/>
                    <a:pt x="3509" y="0"/>
                  </a:cubicBezTo>
                  <a:cubicBezTo>
                    <a:pt x="3526" y="0"/>
                    <a:pt x="3538" y="13"/>
                    <a:pt x="3538" y="29"/>
                  </a:cubicBezTo>
                  <a:cubicBezTo>
                    <a:pt x="3538" y="29"/>
                    <a:pt x="3538" y="29"/>
                    <a:pt x="3538" y="29"/>
                  </a:cubicBezTo>
                  <a:cubicBezTo>
                    <a:pt x="3538" y="45"/>
                    <a:pt x="3526" y="58"/>
                    <a:pt x="3509" y="58"/>
                  </a:cubicBezTo>
                  <a:cubicBezTo>
                    <a:pt x="3509" y="58"/>
                    <a:pt x="3509" y="58"/>
                    <a:pt x="3509" y="58"/>
                  </a:cubicBezTo>
                  <a:cubicBezTo>
                    <a:pt x="3493" y="58"/>
                    <a:pt x="3480" y="45"/>
                    <a:pt x="3480" y="29"/>
                  </a:cubicBezTo>
                  <a:close/>
                  <a:moveTo>
                    <a:pt x="3306" y="29"/>
                  </a:moveTo>
                  <a:cubicBezTo>
                    <a:pt x="3306" y="13"/>
                    <a:pt x="3319" y="0"/>
                    <a:pt x="3335" y="0"/>
                  </a:cubicBezTo>
                  <a:cubicBezTo>
                    <a:pt x="3335" y="0"/>
                    <a:pt x="3335" y="0"/>
                    <a:pt x="3335" y="0"/>
                  </a:cubicBezTo>
                  <a:cubicBezTo>
                    <a:pt x="3352" y="0"/>
                    <a:pt x="3364" y="13"/>
                    <a:pt x="3364" y="29"/>
                  </a:cubicBezTo>
                  <a:cubicBezTo>
                    <a:pt x="3364" y="29"/>
                    <a:pt x="3364" y="29"/>
                    <a:pt x="3364" y="29"/>
                  </a:cubicBezTo>
                  <a:cubicBezTo>
                    <a:pt x="3364" y="45"/>
                    <a:pt x="3352" y="58"/>
                    <a:pt x="3336" y="58"/>
                  </a:cubicBezTo>
                  <a:cubicBezTo>
                    <a:pt x="3336" y="58"/>
                    <a:pt x="3336" y="58"/>
                    <a:pt x="3336" y="58"/>
                  </a:cubicBezTo>
                  <a:cubicBezTo>
                    <a:pt x="3319" y="58"/>
                    <a:pt x="3306" y="45"/>
                    <a:pt x="3306" y="29"/>
                  </a:cubicBezTo>
                  <a:close/>
                  <a:moveTo>
                    <a:pt x="3132" y="29"/>
                  </a:moveTo>
                  <a:cubicBezTo>
                    <a:pt x="3132" y="13"/>
                    <a:pt x="3145" y="0"/>
                    <a:pt x="3161" y="0"/>
                  </a:cubicBezTo>
                  <a:cubicBezTo>
                    <a:pt x="3161" y="0"/>
                    <a:pt x="3161" y="0"/>
                    <a:pt x="3161" y="0"/>
                  </a:cubicBezTo>
                  <a:cubicBezTo>
                    <a:pt x="3177" y="0"/>
                    <a:pt x="3190" y="13"/>
                    <a:pt x="3190" y="29"/>
                  </a:cubicBezTo>
                  <a:cubicBezTo>
                    <a:pt x="3190" y="29"/>
                    <a:pt x="3190" y="29"/>
                    <a:pt x="3190" y="29"/>
                  </a:cubicBezTo>
                  <a:cubicBezTo>
                    <a:pt x="3190" y="45"/>
                    <a:pt x="3177" y="58"/>
                    <a:pt x="3161" y="58"/>
                  </a:cubicBezTo>
                  <a:cubicBezTo>
                    <a:pt x="3161" y="58"/>
                    <a:pt x="3161" y="58"/>
                    <a:pt x="3161" y="58"/>
                  </a:cubicBezTo>
                  <a:cubicBezTo>
                    <a:pt x="3145" y="58"/>
                    <a:pt x="3132" y="45"/>
                    <a:pt x="3132" y="29"/>
                  </a:cubicBezTo>
                  <a:close/>
                  <a:moveTo>
                    <a:pt x="2958" y="29"/>
                  </a:moveTo>
                  <a:cubicBezTo>
                    <a:pt x="2958" y="13"/>
                    <a:pt x="2971" y="0"/>
                    <a:pt x="2987" y="0"/>
                  </a:cubicBezTo>
                  <a:cubicBezTo>
                    <a:pt x="2987" y="0"/>
                    <a:pt x="2987" y="0"/>
                    <a:pt x="2987" y="0"/>
                  </a:cubicBezTo>
                  <a:cubicBezTo>
                    <a:pt x="3003" y="0"/>
                    <a:pt x="3016" y="13"/>
                    <a:pt x="3016" y="29"/>
                  </a:cubicBezTo>
                  <a:cubicBezTo>
                    <a:pt x="3016" y="29"/>
                    <a:pt x="3016" y="29"/>
                    <a:pt x="3016" y="29"/>
                  </a:cubicBezTo>
                  <a:cubicBezTo>
                    <a:pt x="3016" y="45"/>
                    <a:pt x="3003" y="58"/>
                    <a:pt x="2987" y="58"/>
                  </a:cubicBezTo>
                  <a:cubicBezTo>
                    <a:pt x="2987" y="58"/>
                    <a:pt x="2987" y="58"/>
                    <a:pt x="2987" y="58"/>
                  </a:cubicBezTo>
                  <a:cubicBezTo>
                    <a:pt x="2971" y="58"/>
                    <a:pt x="2958" y="45"/>
                    <a:pt x="2958" y="29"/>
                  </a:cubicBezTo>
                  <a:close/>
                  <a:moveTo>
                    <a:pt x="2784" y="29"/>
                  </a:moveTo>
                  <a:cubicBezTo>
                    <a:pt x="2784" y="13"/>
                    <a:pt x="2797" y="0"/>
                    <a:pt x="2813" y="0"/>
                  </a:cubicBezTo>
                  <a:cubicBezTo>
                    <a:pt x="2813" y="0"/>
                    <a:pt x="2813" y="0"/>
                    <a:pt x="2813" y="0"/>
                  </a:cubicBezTo>
                  <a:cubicBezTo>
                    <a:pt x="2829" y="0"/>
                    <a:pt x="2842" y="13"/>
                    <a:pt x="2842" y="29"/>
                  </a:cubicBezTo>
                  <a:cubicBezTo>
                    <a:pt x="2842" y="29"/>
                    <a:pt x="2842" y="29"/>
                    <a:pt x="2842" y="29"/>
                  </a:cubicBezTo>
                  <a:cubicBezTo>
                    <a:pt x="2842" y="45"/>
                    <a:pt x="2829" y="58"/>
                    <a:pt x="2813" y="58"/>
                  </a:cubicBezTo>
                  <a:cubicBezTo>
                    <a:pt x="2813" y="58"/>
                    <a:pt x="2813" y="58"/>
                    <a:pt x="2813" y="58"/>
                  </a:cubicBezTo>
                  <a:cubicBezTo>
                    <a:pt x="2797" y="58"/>
                    <a:pt x="2784" y="45"/>
                    <a:pt x="2784" y="29"/>
                  </a:cubicBezTo>
                  <a:close/>
                  <a:moveTo>
                    <a:pt x="2610" y="29"/>
                  </a:moveTo>
                  <a:cubicBezTo>
                    <a:pt x="2610" y="13"/>
                    <a:pt x="2623" y="0"/>
                    <a:pt x="2639" y="0"/>
                  </a:cubicBezTo>
                  <a:cubicBezTo>
                    <a:pt x="2639" y="0"/>
                    <a:pt x="2639" y="0"/>
                    <a:pt x="2639" y="0"/>
                  </a:cubicBezTo>
                  <a:cubicBezTo>
                    <a:pt x="2655" y="0"/>
                    <a:pt x="2668" y="13"/>
                    <a:pt x="2668" y="29"/>
                  </a:cubicBezTo>
                  <a:cubicBezTo>
                    <a:pt x="2668" y="29"/>
                    <a:pt x="2668" y="29"/>
                    <a:pt x="2668" y="29"/>
                  </a:cubicBezTo>
                  <a:cubicBezTo>
                    <a:pt x="2668" y="45"/>
                    <a:pt x="2655" y="58"/>
                    <a:pt x="2639" y="58"/>
                  </a:cubicBezTo>
                  <a:cubicBezTo>
                    <a:pt x="2639" y="58"/>
                    <a:pt x="2639" y="58"/>
                    <a:pt x="2639" y="58"/>
                  </a:cubicBezTo>
                  <a:cubicBezTo>
                    <a:pt x="2623" y="58"/>
                    <a:pt x="2610" y="45"/>
                    <a:pt x="2610" y="29"/>
                  </a:cubicBezTo>
                  <a:close/>
                  <a:moveTo>
                    <a:pt x="2436" y="29"/>
                  </a:moveTo>
                  <a:cubicBezTo>
                    <a:pt x="2436" y="13"/>
                    <a:pt x="2449" y="0"/>
                    <a:pt x="2465" y="0"/>
                  </a:cubicBezTo>
                  <a:cubicBezTo>
                    <a:pt x="2465" y="0"/>
                    <a:pt x="2465" y="0"/>
                    <a:pt x="2465" y="0"/>
                  </a:cubicBezTo>
                  <a:cubicBezTo>
                    <a:pt x="2481" y="0"/>
                    <a:pt x="2494" y="13"/>
                    <a:pt x="2494" y="29"/>
                  </a:cubicBezTo>
                  <a:cubicBezTo>
                    <a:pt x="2494" y="29"/>
                    <a:pt x="2494" y="29"/>
                    <a:pt x="2494" y="29"/>
                  </a:cubicBezTo>
                  <a:cubicBezTo>
                    <a:pt x="2494" y="45"/>
                    <a:pt x="2481" y="58"/>
                    <a:pt x="2465" y="58"/>
                  </a:cubicBezTo>
                  <a:cubicBezTo>
                    <a:pt x="2465" y="58"/>
                    <a:pt x="2465" y="58"/>
                    <a:pt x="2465" y="58"/>
                  </a:cubicBezTo>
                  <a:cubicBezTo>
                    <a:pt x="2449" y="58"/>
                    <a:pt x="2436" y="45"/>
                    <a:pt x="2436" y="29"/>
                  </a:cubicBezTo>
                  <a:close/>
                  <a:moveTo>
                    <a:pt x="2262" y="29"/>
                  </a:moveTo>
                  <a:cubicBezTo>
                    <a:pt x="2262" y="13"/>
                    <a:pt x="2275" y="0"/>
                    <a:pt x="2291" y="0"/>
                  </a:cubicBezTo>
                  <a:cubicBezTo>
                    <a:pt x="2291" y="0"/>
                    <a:pt x="2291" y="0"/>
                    <a:pt x="2291" y="0"/>
                  </a:cubicBezTo>
                  <a:cubicBezTo>
                    <a:pt x="2307" y="0"/>
                    <a:pt x="2320" y="13"/>
                    <a:pt x="2320" y="29"/>
                  </a:cubicBezTo>
                  <a:cubicBezTo>
                    <a:pt x="2320" y="29"/>
                    <a:pt x="2320" y="29"/>
                    <a:pt x="2320" y="29"/>
                  </a:cubicBezTo>
                  <a:cubicBezTo>
                    <a:pt x="2320" y="45"/>
                    <a:pt x="2307" y="58"/>
                    <a:pt x="2291" y="58"/>
                  </a:cubicBezTo>
                  <a:cubicBezTo>
                    <a:pt x="2291" y="58"/>
                    <a:pt x="2291" y="58"/>
                    <a:pt x="2291" y="58"/>
                  </a:cubicBezTo>
                  <a:cubicBezTo>
                    <a:pt x="2275" y="58"/>
                    <a:pt x="2262" y="45"/>
                    <a:pt x="2262" y="29"/>
                  </a:cubicBezTo>
                  <a:close/>
                  <a:moveTo>
                    <a:pt x="2088" y="29"/>
                  </a:moveTo>
                  <a:cubicBezTo>
                    <a:pt x="2088" y="13"/>
                    <a:pt x="2101" y="0"/>
                    <a:pt x="2117" y="0"/>
                  </a:cubicBezTo>
                  <a:cubicBezTo>
                    <a:pt x="2117" y="0"/>
                    <a:pt x="2117" y="0"/>
                    <a:pt x="2117" y="0"/>
                  </a:cubicBezTo>
                  <a:cubicBezTo>
                    <a:pt x="2133" y="0"/>
                    <a:pt x="2146" y="13"/>
                    <a:pt x="2146" y="29"/>
                  </a:cubicBezTo>
                  <a:cubicBezTo>
                    <a:pt x="2146" y="29"/>
                    <a:pt x="2146" y="29"/>
                    <a:pt x="2146" y="29"/>
                  </a:cubicBezTo>
                  <a:cubicBezTo>
                    <a:pt x="2146" y="45"/>
                    <a:pt x="2133" y="58"/>
                    <a:pt x="2117" y="58"/>
                  </a:cubicBezTo>
                  <a:cubicBezTo>
                    <a:pt x="2117" y="58"/>
                    <a:pt x="2117" y="58"/>
                    <a:pt x="2117" y="58"/>
                  </a:cubicBezTo>
                  <a:cubicBezTo>
                    <a:pt x="2101" y="58"/>
                    <a:pt x="2088" y="45"/>
                    <a:pt x="2088" y="29"/>
                  </a:cubicBezTo>
                  <a:close/>
                  <a:moveTo>
                    <a:pt x="1914" y="29"/>
                  </a:moveTo>
                  <a:cubicBezTo>
                    <a:pt x="1914" y="13"/>
                    <a:pt x="1927" y="0"/>
                    <a:pt x="1943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59" y="0"/>
                    <a:pt x="1972" y="13"/>
                    <a:pt x="1972" y="29"/>
                  </a:cubicBezTo>
                  <a:cubicBezTo>
                    <a:pt x="1972" y="29"/>
                    <a:pt x="1972" y="29"/>
                    <a:pt x="1972" y="29"/>
                  </a:cubicBezTo>
                  <a:cubicBezTo>
                    <a:pt x="1972" y="45"/>
                    <a:pt x="1959" y="58"/>
                    <a:pt x="1943" y="58"/>
                  </a:cubicBezTo>
                  <a:cubicBezTo>
                    <a:pt x="1943" y="58"/>
                    <a:pt x="1943" y="58"/>
                    <a:pt x="1943" y="58"/>
                  </a:cubicBezTo>
                  <a:cubicBezTo>
                    <a:pt x="1927" y="58"/>
                    <a:pt x="1914" y="45"/>
                    <a:pt x="1914" y="29"/>
                  </a:cubicBezTo>
                  <a:close/>
                  <a:moveTo>
                    <a:pt x="1740" y="29"/>
                  </a:moveTo>
                  <a:cubicBezTo>
                    <a:pt x="1740" y="13"/>
                    <a:pt x="1753" y="0"/>
                    <a:pt x="1769" y="0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85" y="0"/>
                    <a:pt x="1798" y="13"/>
                    <a:pt x="1798" y="29"/>
                  </a:cubicBezTo>
                  <a:cubicBezTo>
                    <a:pt x="1798" y="29"/>
                    <a:pt x="1798" y="29"/>
                    <a:pt x="1798" y="29"/>
                  </a:cubicBezTo>
                  <a:cubicBezTo>
                    <a:pt x="1798" y="45"/>
                    <a:pt x="1785" y="58"/>
                    <a:pt x="1769" y="58"/>
                  </a:cubicBezTo>
                  <a:cubicBezTo>
                    <a:pt x="1769" y="58"/>
                    <a:pt x="1769" y="58"/>
                    <a:pt x="1769" y="58"/>
                  </a:cubicBezTo>
                  <a:cubicBezTo>
                    <a:pt x="1753" y="58"/>
                    <a:pt x="1740" y="45"/>
                    <a:pt x="1740" y="29"/>
                  </a:cubicBezTo>
                  <a:close/>
                  <a:moveTo>
                    <a:pt x="6439" y="29"/>
                  </a:moveTo>
                  <a:cubicBezTo>
                    <a:pt x="6439" y="13"/>
                    <a:pt x="6452" y="0"/>
                    <a:pt x="6468" y="0"/>
                  </a:cubicBezTo>
                  <a:cubicBezTo>
                    <a:pt x="6468" y="0"/>
                    <a:pt x="6468" y="0"/>
                    <a:pt x="6468" y="0"/>
                  </a:cubicBezTo>
                  <a:cubicBezTo>
                    <a:pt x="6484" y="0"/>
                    <a:pt x="6497" y="13"/>
                    <a:pt x="6497" y="29"/>
                  </a:cubicBezTo>
                  <a:cubicBezTo>
                    <a:pt x="6497" y="29"/>
                    <a:pt x="6497" y="29"/>
                    <a:pt x="6497" y="29"/>
                  </a:cubicBezTo>
                  <a:cubicBezTo>
                    <a:pt x="6497" y="45"/>
                    <a:pt x="6484" y="58"/>
                    <a:pt x="6468" y="58"/>
                  </a:cubicBezTo>
                  <a:cubicBezTo>
                    <a:pt x="6468" y="58"/>
                    <a:pt x="6468" y="58"/>
                    <a:pt x="6468" y="58"/>
                  </a:cubicBezTo>
                  <a:cubicBezTo>
                    <a:pt x="6452" y="58"/>
                    <a:pt x="6439" y="45"/>
                    <a:pt x="6439" y="29"/>
                  </a:cubicBezTo>
                  <a:close/>
                  <a:moveTo>
                    <a:pt x="6265" y="29"/>
                  </a:moveTo>
                  <a:cubicBezTo>
                    <a:pt x="6265" y="13"/>
                    <a:pt x="6278" y="0"/>
                    <a:pt x="6294" y="0"/>
                  </a:cubicBezTo>
                  <a:cubicBezTo>
                    <a:pt x="6294" y="0"/>
                    <a:pt x="6294" y="0"/>
                    <a:pt x="6294" y="0"/>
                  </a:cubicBezTo>
                  <a:cubicBezTo>
                    <a:pt x="6310" y="0"/>
                    <a:pt x="6323" y="13"/>
                    <a:pt x="6323" y="29"/>
                  </a:cubicBezTo>
                  <a:cubicBezTo>
                    <a:pt x="6323" y="29"/>
                    <a:pt x="6323" y="29"/>
                    <a:pt x="6323" y="29"/>
                  </a:cubicBezTo>
                  <a:cubicBezTo>
                    <a:pt x="6323" y="45"/>
                    <a:pt x="6310" y="58"/>
                    <a:pt x="6294" y="58"/>
                  </a:cubicBezTo>
                  <a:cubicBezTo>
                    <a:pt x="6294" y="58"/>
                    <a:pt x="6294" y="58"/>
                    <a:pt x="6294" y="58"/>
                  </a:cubicBezTo>
                  <a:cubicBezTo>
                    <a:pt x="6278" y="58"/>
                    <a:pt x="6265" y="45"/>
                    <a:pt x="6265" y="29"/>
                  </a:cubicBezTo>
                  <a:close/>
                  <a:moveTo>
                    <a:pt x="6091" y="29"/>
                  </a:moveTo>
                  <a:cubicBezTo>
                    <a:pt x="6091" y="13"/>
                    <a:pt x="6104" y="0"/>
                    <a:pt x="6120" y="0"/>
                  </a:cubicBezTo>
                  <a:cubicBezTo>
                    <a:pt x="6120" y="0"/>
                    <a:pt x="6120" y="0"/>
                    <a:pt x="6120" y="0"/>
                  </a:cubicBezTo>
                  <a:cubicBezTo>
                    <a:pt x="6136" y="0"/>
                    <a:pt x="6149" y="13"/>
                    <a:pt x="6149" y="29"/>
                  </a:cubicBezTo>
                  <a:cubicBezTo>
                    <a:pt x="6149" y="29"/>
                    <a:pt x="6149" y="29"/>
                    <a:pt x="6149" y="29"/>
                  </a:cubicBezTo>
                  <a:cubicBezTo>
                    <a:pt x="6149" y="45"/>
                    <a:pt x="6136" y="58"/>
                    <a:pt x="6120" y="58"/>
                  </a:cubicBezTo>
                  <a:cubicBezTo>
                    <a:pt x="6120" y="58"/>
                    <a:pt x="6120" y="58"/>
                    <a:pt x="6120" y="58"/>
                  </a:cubicBezTo>
                  <a:cubicBezTo>
                    <a:pt x="6104" y="58"/>
                    <a:pt x="6091" y="45"/>
                    <a:pt x="6091" y="29"/>
                  </a:cubicBezTo>
                  <a:close/>
                  <a:moveTo>
                    <a:pt x="5917" y="29"/>
                  </a:moveTo>
                  <a:cubicBezTo>
                    <a:pt x="5917" y="13"/>
                    <a:pt x="5930" y="0"/>
                    <a:pt x="5946" y="0"/>
                  </a:cubicBezTo>
                  <a:cubicBezTo>
                    <a:pt x="5946" y="0"/>
                    <a:pt x="5946" y="0"/>
                    <a:pt x="5946" y="0"/>
                  </a:cubicBezTo>
                  <a:cubicBezTo>
                    <a:pt x="5962" y="0"/>
                    <a:pt x="5975" y="13"/>
                    <a:pt x="5975" y="29"/>
                  </a:cubicBezTo>
                  <a:cubicBezTo>
                    <a:pt x="5975" y="29"/>
                    <a:pt x="5975" y="29"/>
                    <a:pt x="5975" y="29"/>
                  </a:cubicBezTo>
                  <a:cubicBezTo>
                    <a:pt x="5975" y="45"/>
                    <a:pt x="5962" y="58"/>
                    <a:pt x="5946" y="58"/>
                  </a:cubicBezTo>
                  <a:cubicBezTo>
                    <a:pt x="5946" y="58"/>
                    <a:pt x="5946" y="58"/>
                    <a:pt x="5946" y="58"/>
                  </a:cubicBezTo>
                  <a:cubicBezTo>
                    <a:pt x="5930" y="58"/>
                    <a:pt x="5917" y="45"/>
                    <a:pt x="5917" y="29"/>
                  </a:cubicBezTo>
                  <a:close/>
                  <a:moveTo>
                    <a:pt x="5743" y="29"/>
                  </a:moveTo>
                  <a:cubicBezTo>
                    <a:pt x="5743" y="13"/>
                    <a:pt x="5756" y="0"/>
                    <a:pt x="5772" y="0"/>
                  </a:cubicBezTo>
                  <a:cubicBezTo>
                    <a:pt x="5772" y="0"/>
                    <a:pt x="5772" y="0"/>
                    <a:pt x="5772" y="0"/>
                  </a:cubicBezTo>
                  <a:cubicBezTo>
                    <a:pt x="5788" y="0"/>
                    <a:pt x="5801" y="13"/>
                    <a:pt x="5801" y="29"/>
                  </a:cubicBezTo>
                  <a:cubicBezTo>
                    <a:pt x="5801" y="29"/>
                    <a:pt x="5801" y="29"/>
                    <a:pt x="5801" y="29"/>
                  </a:cubicBezTo>
                  <a:cubicBezTo>
                    <a:pt x="5801" y="45"/>
                    <a:pt x="5788" y="58"/>
                    <a:pt x="5772" y="58"/>
                  </a:cubicBezTo>
                  <a:cubicBezTo>
                    <a:pt x="5772" y="58"/>
                    <a:pt x="5772" y="58"/>
                    <a:pt x="5772" y="58"/>
                  </a:cubicBezTo>
                  <a:cubicBezTo>
                    <a:pt x="5756" y="58"/>
                    <a:pt x="5743" y="45"/>
                    <a:pt x="5743" y="29"/>
                  </a:cubicBezTo>
                  <a:close/>
                  <a:moveTo>
                    <a:pt x="5569" y="29"/>
                  </a:moveTo>
                  <a:cubicBezTo>
                    <a:pt x="5569" y="13"/>
                    <a:pt x="5582" y="0"/>
                    <a:pt x="5598" y="0"/>
                  </a:cubicBezTo>
                  <a:cubicBezTo>
                    <a:pt x="5598" y="0"/>
                    <a:pt x="5598" y="0"/>
                    <a:pt x="5598" y="0"/>
                  </a:cubicBezTo>
                  <a:cubicBezTo>
                    <a:pt x="5614" y="0"/>
                    <a:pt x="5627" y="13"/>
                    <a:pt x="5627" y="29"/>
                  </a:cubicBezTo>
                  <a:cubicBezTo>
                    <a:pt x="5627" y="29"/>
                    <a:pt x="5627" y="29"/>
                    <a:pt x="5627" y="29"/>
                  </a:cubicBezTo>
                  <a:cubicBezTo>
                    <a:pt x="5627" y="45"/>
                    <a:pt x="5614" y="58"/>
                    <a:pt x="5598" y="58"/>
                  </a:cubicBezTo>
                  <a:cubicBezTo>
                    <a:pt x="5598" y="58"/>
                    <a:pt x="5598" y="58"/>
                    <a:pt x="5598" y="58"/>
                  </a:cubicBezTo>
                  <a:cubicBezTo>
                    <a:pt x="5582" y="58"/>
                    <a:pt x="5569" y="45"/>
                    <a:pt x="5569" y="29"/>
                  </a:cubicBezTo>
                  <a:close/>
                  <a:moveTo>
                    <a:pt x="5395" y="29"/>
                  </a:moveTo>
                  <a:cubicBezTo>
                    <a:pt x="5395" y="13"/>
                    <a:pt x="5408" y="0"/>
                    <a:pt x="5424" y="0"/>
                  </a:cubicBezTo>
                  <a:cubicBezTo>
                    <a:pt x="5424" y="0"/>
                    <a:pt x="5424" y="0"/>
                    <a:pt x="5424" y="0"/>
                  </a:cubicBezTo>
                  <a:cubicBezTo>
                    <a:pt x="5440" y="0"/>
                    <a:pt x="5453" y="13"/>
                    <a:pt x="5453" y="29"/>
                  </a:cubicBezTo>
                  <a:cubicBezTo>
                    <a:pt x="5453" y="29"/>
                    <a:pt x="5453" y="29"/>
                    <a:pt x="5453" y="29"/>
                  </a:cubicBezTo>
                  <a:cubicBezTo>
                    <a:pt x="5453" y="45"/>
                    <a:pt x="5440" y="58"/>
                    <a:pt x="5424" y="58"/>
                  </a:cubicBezTo>
                  <a:cubicBezTo>
                    <a:pt x="5424" y="58"/>
                    <a:pt x="5424" y="58"/>
                    <a:pt x="5424" y="58"/>
                  </a:cubicBezTo>
                  <a:cubicBezTo>
                    <a:pt x="5408" y="58"/>
                    <a:pt x="5395" y="45"/>
                    <a:pt x="5395" y="29"/>
                  </a:cubicBezTo>
                  <a:close/>
                  <a:moveTo>
                    <a:pt x="5221" y="29"/>
                  </a:moveTo>
                  <a:cubicBezTo>
                    <a:pt x="5221" y="13"/>
                    <a:pt x="5234" y="0"/>
                    <a:pt x="5250" y="0"/>
                  </a:cubicBezTo>
                  <a:cubicBezTo>
                    <a:pt x="5250" y="0"/>
                    <a:pt x="5250" y="0"/>
                    <a:pt x="5250" y="0"/>
                  </a:cubicBezTo>
                  <a:cubicBezTo>
                    <a:pt x="5266" y="0"/>
                    <a:pt x="5279" y="13"/>
                    <a:pt x="5279" y="29"/>
                  </a:cubicBezTo>
                  <a:cubicBezTo>
                    <a:pt x="5279" y="29"/>
                    <a:pt x="5279" y="29"/>
                    <a:pt x="5279" y="29"/>
                  </a:cubicBezTo>
                  <a:cubicBezTo>
                    <a:pt x="5279" y="45"/>
                    <a:pt x="5266" y="58"/>
                    <a:pt x="5250" y="58"/>
                  </a:cubicBezTo>
                  <a:cubicBezTo>
                    <a:pt x="5250" y="58"/>
                    <a:pt x="5250" y="58"/>
                    <a:pt x="5250" y="58"/>
                  </a:cubicBezTo>
                  <a:cubicBezTo>
                    <a:pt x="5234" y="58"/>
                    <a:pt x="5221" y="45"/>
                    <a:pt x="5221" y="29"/>
                  </a:cubicBezTo>
                  <a:close/>
                  <a:moveTo>
                    <a:pt x="5047" y="29"/>
                  </a:moveTo>
                  <a:cubicBezTo>
                    <a:pt x="5047" y="13"/>
                    <a:pt x="5060" y="0"/>
                    <a:pt x="5076" y="0"/>
                  </a:cubicBezTo>
                  <a:cubicBezTo>
                    <a:pt x="5076" y="0"/>
                    <a:pt x="5076" y="0"/>
                    <a:pt x="5076" y="0"/>
                  </a:cubicBezTo>
                  <a:cubicBezTo>
                    <a:pt x="5092" y="0"/>
                    <a:pt x="5105" y="13"/>
                    <a:pt x="5105" y="29"/>
                  </a:cubicBezTo>
                  <a:cubicBezTo>
                    <a:pt x="5105" y="29"/>
                    <a:pt x="5105" y="29"/>
                    <a:pt x="5105" y="29"/>
                  </a:cubicBezTo>
                  <a:cubicBezTo>
                    <a:pt x="5105" y="45"/>
                    <a:pt x="5092" y="58"/>
                    <a:pt x="5076" y="58"/>
                  </a:cubicBezTo>
                  <a:cubicBezTo>
                    <a:pt x="5076" y="58"/>
                    <a:pt x="5076" y="58"/>
                    <a:pt x="5076" y="58"/>
                  </a:cubicBezTo>
                  <a:cubicBezTo>
                    <a:pt x="5060" y="58"/>
                    <a:pt x="5047" y="45"/>
                    <a:pt x="5047" y="29"/>
                  </a:cubicBezTo>
                  <a:close/>
                  <a:moveTo>
                    <a:pt x="4873" y="29"/>
                  </a:moveTo>
                  <a:cubicBezTo>
                    <a:pt x="4873" y="13"/>
                    <a:pt x="4886" y="0"/>
                    <a:pt x="4902" y="0"/>
                  </a:cubicBezTo>
                  <a:cubicBezTo>
                    <a:pt x="4902" y="0"/>
                    <a:pt x="4902" y="0"/>
                    <a:pt x="4902" y="0"/>
                  </a:cubicBezTo>
                  <a:cubicBezTo>
                    <a:pt x="4918" y="0"/>
                    <a:pt x="4931" y="13"/>
                    <a:pt x="4931" y="29"/>
                  </a:cubicBezTo>
                  <a:cubicBezTo>
                    <a:pt x="4931" y="29"/>
                    <a:pt x="4931" y="29"/>
                    <a:pt x="4931" y="29"/>
                  </a:cubicBezTo>
                  <a:cubicBezTo>
                    <a:pt x="4931" y="45"/>
                    <a:pt x="4918" y="58"/>
                    <a:pt x="4902" y="58"/>
                  </a:cubicBezTo>
                  <a:cubicBezTo>
                    <a:pt x="4902" y="58"/>
                    <a:pt x="4902" y="58"/>
                    <a:pt x="4902" y="58"/>
                  </a:cubicBezTo>
                  <a:cubicBezTo>
                    <a:pt x="4886" y="58"/>
                    <a:pt x="4873" y="45"/>
                    <a:pt x="4873" y="29"/>
                  </a:cubicBezTo>
                  <a:close/>
                  <a:moveTo>
                    <a:pt x="4698" y="29"/>
                  </a:moveTo>
                  <a:cubicBezTo>
                    <a:pt x="4698" y="13"/>
                    <a:pt x="4712" y="0"/>
                    <a:pt x="4728" y="0"/>
                  </a:cubicBezTo>
                  <a:cubicBezTo>
                    <a:pt x="4728" y="0"/>
                    <a:pt x="4728" y="0"/>
                    <a:pt x="4728" y="0"/>
                  </a:cubicBezTo>
                  <a:cubicBezTo>
                    <a:pt x="4744" y="0"/>
                    <a:pt x="4757" y="13"/>
                    <a:pt x="4757" y="29"/>
                  </a:cubicBezTo>
                  <a:cubicBezTo>
                    <a:pt x="4757" y="29"/>
                    <a:pt x="4757" y="29"/>
                    <a:pt x="4757" y="29"/>
                  </a:cubicBezTo>
                  <a:cubicBezTo>
                    <a:pt x="4757" y="45"/>
                    <a:pt x="4744" y="58"/>
                    <a:pt x="4728" y="58"/>
                  </a:cubicBezTo>
                  <a:cubicBezTo>
                    <a:pt x="4728" y="58"/>
                    <a:pt x="4728" y="58"/>
                    <a:pt x="4728" y="58"/>
                  </a:cubicBezTo>
                  <a:cubicBezTo>
                    <a:pt x="4712" y="58"/>
                    <a:pt x="4698" y="45"/>
                    <a:pt x="4698" y="29"/>
                  </a:cubicBezTo>
                  <a:close/>
                  <a:moveTo>
                    <a:pt x="4524" y="29"/>
                  </a:moveTo>
                  <a:cubicBezTo>
                    <a:pt x="4524" y="13"/>
                    <a:pt x="4538" y="0"/>
                    <a:pt x="4554" y="0"/>
                  </a:cubicBezTo>
                  <a:cubicBezTo>
                    <a:pt x="4554" y="0"/>
                    <a:pt x="4554" y="0"/>
                    <a:pt x="4554" y="0"/>
                  </a:cubicBezTo>
                  <a:cubicBezTo>
                    <a:pt x="4570" y="0"/>
                    <a:pt x="4583" y="13"/>
                    <a:pt x="4583" y="29"/>
                  </a:cubicBezTo>
                  <a:cubicBezTo>
                    <a:pt x="4583" y="29"/>
                    <a:pt x="4583" y="29"/>
                    <a:pt x="4583" y="29"/>
                  </a:cubicBezTo>
                  <a:cubicBezTo>
                    <a:pt x="4583" y="45"/>
                    <a:pt x="4570" y="58"/>
                    <a:pt x="4554" y="58"/>
                  </a:cubicBezTo>
                  <a:cubicBezTo>
                    <a:pt x="4554" y="58"/>
                    <a:pt x="4554" y="58"/>
                    <a:pt x="4554" y="58"/>
                  </a:cubicBezTo>
                  <a:cubicBezTo>
                    <a:pt x="4538" y="58"/>
                    <a:pt x="4524" y="45"/>
                    <a:pt x="4524" y="29"/>
                  </a:cubicBezTo>
                  <a:close/>
                  <a:moveTo>
                    <a:pt x="4350" y="29"/>
                  </a:moveTo>
                  <a:cubicBezTo>
                    <a:pt x="4350" y="13"/>
                    <a:pt x="4364" y="0"/>
                    <a:pt x="4380" y="0"/>
                  </a:cubicBezTo>
                  <a:cubicBezTo>
                    <a:pt x="4380" y="0"/>
                    <a:pt x="4380" y="0"/>
                    <a:pt x="4380" y="0"/>
                  </a:cubicBezTo>
                  <a:cubicBezTo>
                    <a:pt x="4396" y="0"/>
                    <a:pt x="4409" y="13"/>
                    <a:pt x="4409" y="29"/>
                  </a:cubicBezTo>
                  <a:cubicBezTo>
                    <a:pt x="4409" y="29"/>
                    <a:pt x="4409" y="29"/>
                    <a:pt x="4409" y="29"/>
                  </a:cubicBezTo>
                  <a:cubicBezTo>
                    <a:pt x="4409" y="45"/>
                    <a:pt x="4396" y="58"/>
                    <a:pt x="4380" y="58"/>
                  </a:cubicBezTo>
                  <a:cubicBezTo>
                    <a:pt x="4380" y="58"/>
                    <a:pt x="4380" y="58"/>
                    <a:pt x="4380" y="58"/>
                  </a:cubicBezTo>
                  <a:cubicBezTo>
                    <a:pt x="4364" y="58"/>
                    <a:pt x="4350" y="45"/>
                    <a:pt x="4350" y="29"/>
                  </a:cubicBezTo>
                  <a:close/>
                  <a:moveTo>
                    <a:pt x="4176" y="29"/>
                  </a:moveTo>
                  <a:cubicBezTo>
                    <a:pt x="4176" y="13"/>
                    <a:pt x="4190" y="0"/>
                    <a:pt x="4206" y="0"/>
                  </a:cubicBezTo>
                  <a:cubicBezTo>
                    <a:pt x="4206" y="0"/>
                    <a:pt x="4206" y="0"/>
                    <a:pt x="4206" y="0"/>
                  </a:cubicBezTo>
                  <a:cubicBezTo>
                    <a:pt x="4222" y="0"/>
                    <a:pt x="4235" y="13"/>
                    <a:pt x="4235" y="29"/>
                  </a:cubicBezTo>
                  <a:cubicBezTo>
                    <a:pt x="4235" y="29"/>
                    <a:pt x="4235" y="29"/>
                    <a:pt x="4235" y="29"/>
                  </a:cubicBezTo>
                  <a:cubicBezTo>
                    <a:pt x="4235" y="45"/>
                    <a:pt x="4222" y="58"/>
                    <a:pt x="4206" y="58"/>
                  </a:cubicBezTo>
                  <a:cubicBezTo>
                    <a:pt x="4206" y="58"/>
                    <a:pt x="4206" y="58"/>
                    <a:pt x="4206" y="58"/>
                  </a:cubicBezTo>
                  <a:cubicBezTo>
                    <a:pt x="4190" y="58"/>
                    <a:pt x="4176" y="45"/>
                    <a:pt x="4176" y="29"/>
                  </a:cubicBezTo>
                  <a:close/>
                  <a:moveTo>
                    <a:pt x="4002" y="29"/>
                  </a:moveTo>
                  <a:cubicBezTo>
                    <a:pt x="4002" y="13"/>
                    <a:pt x="4016" y="0"/>
                    <a:pt x="4032" y="0"/>
                  </a:cubicBezTo>
                  <a:cubicBezTo>
                    <a:pt x="4032" y="0"/>
                    <a:pt x="4032" y="0"/>
                    <a:pt x="4032" y="0"/>
                  </a:cubicBezTo>
                  <a:cubicBezTo>
                    <a:pt x="4048" y="0"/>
                    <a:pt x="4060" y="13"/>
                    <a:pt x="4060" y="29"/>
                  </a:cubicBezTo>
                  <a:cubicBezTo>
                    <a:pt x="4060" y="29"/>
                    <a:pt x="4060" y="29"/>
                    <a:pt x="4060" y="29"/>
                  </a:cubicBezTo>
                  <a:cubicBezTo>
                    <a:pt x="4060" y="45"/>
                    <a:pt x="4048" y="58"/>
                    <a:pt x="4032" y="58"/>
                  </a:cubicBezTo>
                  <a:cubicBezTo>
                    <a:pt x="4032" y="58"/>
                    <a:pt x="4032" y="58"/>
                    <a:pt x="4032" y="58"/>
                  </a:cubicBezTo>
                  <a:cubicBezTo>
                    <a:pt x="4016" y="58"/>
                    <a:pt x="4002" y="45"/>
                    <a:pt x="4002" y="29"/>
                  </a:cubicBezTo>
                  <a:close/>
                  <a:moveTo>
                    <a:pt x="8702" y="29"/>
                  </a:moveTo>
                  <a:cubicBezTo>
                    <a:pt x="8702" y="13"/>
                    <a:pt x="8714" y="0"/>
                    <a:pt x="8731" y="0"/>
                  </a:cubicBezTo>
                  <a:cubicBezTo>
                    <a:pt x="8731" y="0"/>
                    <a:pt x="8731" y="0"/>
                    <a:pt x="8731" y="0"/>
                  </a:cubicBezTo>
                  <a:cubicBezTo>
                    <a:pt x="8747" y="0"/>
                    <a:pt x="8760" y="13"/>
                    <a:pt x="8760" y="29"/>
                  </a:cubicBezTo>
                  <a:cubicBezTo>
                    <a:pt x="8760" y="29"/>
                    <a:pt x="8760" y="29"/>
                    <a:pt x="8760" y="29"/>
                  </a:cubicBezTo>
                  <a:cubicBezTo>
                    <a:pt x="8760" y="45"/>
                    <a:pt x="8747" y="58"/>
                    <a:pt x="8731" y="58"/>
                  </a:cubicBezTo>
                  <a:cubicBezTo>
                    <a:pt x="8731" y="58"/>
                    <a:pt x="8731" y="58"/>
                    <a:pt x="8731" y="58"/>
                  </a:cubicBezTo>
                  <a:cubicBezTo>
                    <a:pt x="8714" y="58"/>
                    <a:pt x="8702" y="45"/>
                    <a:pt x="8702" y="29"/>
                  </a:cubicBezTo>
                  <a:close/>
                  <a:moveTo>
                    <a:pt x="8528" y="29"/>
                  </a:moveTo>
                  <a:cubicBezTo>
                    <a:pt x="8528" y="13"/>
                    <a:pt x="8540" y="0"/>
                    <a:pt x="8556" y="0"/>
                  </a:cubicBezTo>
                  <a:cubicBezTo>
                    <a:pt x="8556" y="0"/>
                    <a:pt x="8556" y="0"/>
                    <a:pt x="8556" y="0"/>
                  </a:cubicBezTo>
                  <a:cubicBezTo>
                    <a:pt x="8572" y="0"/>
                    <a:pt x="8586" y="13"/>
                    <a:pt x="8586" y="29"/>
                  </a:cubicBezTo>
                  <a:cubicBezTo>
                    <a:pt x="8586" y="29"/>
                    <a:pt x="8586" y="29"/>
                    <a:pt x="8586" y="29"/>
                  </a:cubicBezTo>
                  <a:cubicBezTo>
                    <a:pt x="8586" y="45"/>
                    <a:pt x="8572" y="58"/>
                    <a:pt x="8556" y="58"/>
                  </a:cubicBezTo>
                  <a:cubicBezTo>
                    <a:pt x="8556" y="58"/>
                    <a:pt x="8556" y="58"/>
                    <a:pt x="8556" y="58"/>
                  </a:cubicBezTo>
                  <a:cubicBezTo>
                    <a:pt x="8540" y="58"/>
                    <a:pt x="8528" y="45"/>
                    <a:pt x="8528" y="29"/>
                  </a:cubicBezTo>
                  <a:close/>
                  <a:moveTo>
                    <a:pt x="8354" y="29"/>
                  </a:moveTo>
                  <a:cubicBezTo>
                    <a:pt x="8354" y="13"/>
                    <a:pt x="8366" y="0"/>
                    <a:pt x="8382" y="0"/>
                  </a:cubicBezTo>
                  <a:cubicBezTo>
                    <a:pt x="8382" y="0"/>
                    <a:pt x="8382" y="0"/>
                    <a:pt x="8382" y="0"/>
                  </a:cubicBezTo>
                  <a:cubicBezTo>
                    <a:pt x="8398" y="0"/>
                    <a:pt x="8412" y="13"/>
                    <a:pt x="8412" y="29"/>
                  </a:cubicBezTo>
                  <a:cubicBezTo>
                    <a:pt x="8412" y="29"/>
                    <a:pt x="8412" y="29"/>
                    <a:pt x="8412" y="29"/>
                  </a:cubicBezTo>
                  <a:cubicBezTo>
                    <a:pt x="8412" y="45"/>
                    <a:pt x="8398" y="58"/>
                    <a:pt x="8382" y="58"/>
                  </a:cubicBezTo>
                  <a:cubicBezTo>
                    <a:pt x="8382" y="58"/>
                    <a:pt x="8382" y="58"/>
                    <a:pt x="8382" y="58"/>
                  </a:cubicBezTo>
                  <a:cubicBezTo>
                    <a:pt x="8366" y="58"/>
                    <a:pt x="8354" y="45"/>
                    <a:pt x="8354" y="29"/>
                  </a:cubicBezTo>
                  <a:close/>
                  <a:moveTo>
                    <a:pt x="8179" y="29"/>
                  </a:moveTo>
                  <a:cubicBezTo>
                    <a:pt x="8179" y="13"/>
                    <a:pt x="8192" y="0"/>
                    <a:pt x="8208" y="0"/>
                  </a:cubicBezTo>
                  <a:cubicBezTo>
                    <a:pt x="8208" y="0"/>
                    <a:pt x="8208" y="0"/>
                    <a:pt x="8208" y="0"/>
                  </a:cubicBezTo>
                  <a:cubicBezTo>
                    <a:pt x="8224" y="0"/>
                    <a:pt x="8238" y="13"/>
                    <a:pt x="8238" y="29"/>
                  </a:cubicBezTo>
                  <a:cubicBezTo>
                    <a:pt x="8238" y="29"/>
                    <a:pt x="8238" y="29"/>
                    <a:pt x="8238" y="29"/>
                  </a:cubicBezTo>
                  <a:cubicBezTo>
                    <a:pt x="8238" y="45"/>
                    <a:pt x="8224" y="58"/>
                    <a:pt x="8208" y="58"/>
                  </a:cubicBezTo>
                  <a:cubicBezTo>
                    <a:pt x="8208" y="58"/>
                    <a:pt x="8208" y="58"/>
                    <a:pt x="8208" y="58"/>
                  </a:cubicBezTo>
                  <a:cubicBezTo>
                    <a:pt x="8192" y="58"/>
                    <a:pt x="8179" y="45"/>
                    <a:pt x="8179" y="29"/>
                  </a:cubicBezTo>
                  <a:close/>
                  <a:moveTo>
                    <a:pt x="8005" y="29"/>
                  </a:moveTo>
                  <a:cubicBezTo>
                    <a:pt x="8005" y="13"/>
                    <a:pt x="8018" y="0"/>
                    <a:pt x="8034" y="0"/>
                  </a:cubicBezTo>
                  <a:cubicBezTo>
                    <a:pt x="8034" y="0"/>
                    <a:pt x="8034" y="0"/>
                    <a:pt x="8034" y="0"/>
                  </a:cubicBezTo>
                  <a:cubicBezTo>
                    <a:pt x="8050" y="0"/>
                    <a:pt x="8064" y="13"/>
                    <a:pt x="8064" y="29"/>
                  </a:cubicBezTo>
                  <a:cubicBezTo>
                    <a:pt x="8064" y="29"/>
                    <a:pt x="8064" y="29"/>
                    <a:pt x="8064" y="29"/>
                  </a:cubicBezTo>
                  <a:cubicBezTo>
                    <a:pt x="8064" y="45"/>
                    <a:pt x="8050" y="58"/>
                    <a:pt x="8034" y="58"/>
                  </a:cubicBezTo>
                  <a:cubicBezTo>
                    <a:pt x="8034" y="58"/>
                    <a:pt x="8034" y="58"/>
                    <a:pt x="8034" y="58"/>
                  </a:cubicBezTo>
                  <a:cubicBezTo>
                    <a:pt x="8018" y="58"/>
                    <a:pt x="8005" y="45"/>
                    <a:pt x="8005" y="29"/>
                  </a:cubicBezTo>
                  <a:close/>
                  <a:moveTo>
                    <a:pt x="7831" y="29"/>
                  </a:moveTo>
                  <a:cubicBezTo>
                    <a:pt x="7831" y="13"/>
                    <a:pt x="7844" y="0"/>
                    <a:pt x="7860" y="0"/>
                  </a:cubicBezTo>
                  <a:cubicBezTo>
                    <a:pt x="7860" y="0"/>
                    <a:pt x="7860" y="0"/>
                    <a:pt x="7860" y="0"/>
                  </a:cubicBezTo>
                  <a:cubicBezTo>
                    <a:pt x="7876" y="0"/>
                    <a:pt x="7890" y="13"/>
                    <a:pt x="7890" y="29"/>
                  </a:cubicBezTo>
                  <a:cubicBezTo>
                    <a:pt x="7890" y="29"/>
                    <a:pt x="7890" y="29"/>
                    <a:pt x="7890" y="29"/>
                  </a:cubicBezTo>
                  <a:cubicBezTo>
                    <a:pt x="7890" y="45"/>
                    <a:pt x="7876" y="58"/>
                    <a:pt x="7860" y="58"/>
                  </a:cubicBezTo>
                  <a:cubicBezTo>
                    <a:pt x="7860" y="58"/>
                    <a:pt x="7860" y="58"/>
                    <a:pt x="7860" y="58"/>
                  </a:cubicBezTo>
                  <a:cubicBezTo>
                    <a:pt x="7844" y="58"/>
                    <a:pt x="7831" y="45"/>
                    <a:pt x="7831" y="29"/>
                  </a:cubicBezTo>
                  <a:close/>
                  <a:moveTo>
                    <a:pt x="7657" y="29"/>
                  </a:moveTo>
                  <a:cubicBezTo>
                    <a:pt x="7657" y="13"/>
                    <a:pt x="7670" y="0"/>
                    <a:pt x="7686" y="0"/>
                  </a:cubicBezTo>
                  <a:cubicBezTo>
                    <a:pt x="7686" y="0"/>
                    <a:pt x="7686" y="0"/>
                    <a:pt x="7686" y="0"/>
                  </a:cubicBezTo>
                  <a:cubicBezTo>
                    <a:pt x="7702" y="0"/>
                    <a:pt x="7716" y="13"/>
                    <a:pt x="7716" y="29"/>
                  </a:cubicBezTo>
                  <a:cubicBezTo>
                    <a:pt x="7716" y="29"/>
                    <a:pt x="7716" y="29"/>
                    <a:pt x="7716" y="29"/>
                  </a:cubicBezTo>
                  <a:cubicBezTo>
                    <a:pt x="7716" y="45"/>
                    <a:pt x="7702" y="58"/>
                    <a:pt x="7686" y="58"/>
                  </a:cubicBezTo>
                  <a:cubicBezTo>
                    <a:pt x="7686" y="58"/>
                    <a:pt x="7686" y="58"/>
                    <a:pt x="7686" y="58"/>
                  </a:cubicBezTo>
                  <a:cubicBezTo>
                    <a:pt x="7670" y="58"/>
                    <a:pt x="7657" y="45"/>
                    <a:pt x="7657" y="29"/>
                  </a:cubicBezTo>
                  <a:close/>
                  <a:moveTo>
                    <a:pt x="7483" y="29"/>
                  </a:moveTo>
                  <a:cubicBezTo>
                    <a:pt x="7483" y="13"/>
                    <a:pt x="7496" y="0"/>
                    <a:pt x="7512" y="0"/>
                  </a:cubicBezTo>
                  <a:cubicBezTo>
                    <a:pt x="7512" y="0"/>
                    <a:pt x="7512" y="0"/>
                    <a:pt x="7512" y="0"/>
                  </a:cubicBezTo>
                  <a:cubicBezTo>
                    <a:pt x="7528" y="0"/>
                    <a:pt x="7542" y="13"/>
                    <a:pt x="7542" y="29"/>
                  </a:cubicBezTo>
                  <a:cubicBezTo>
                    <a:pt x="7542" y="29"/>
                    <a:pt x="7542" y="29"/>
                    <a:pt x="7542" y="29"/>
                  </a:cubicBezTo>
                  <a:cubicBezTo>
                    <a:pt x="7542" y="45"/>
                    <a:pt x="7528" y="58"/>
                    <a:pt x="7512" y="58"/>
                  </a:cubicBezTo>
                  <a:cubicBezTo>
                    <a:pt x="7512" y="58"/>
                    <a:pt x="7512" y="58"/>
                    <a:pt x="7512" y="58"/>
                  </a:cubicBezTo>
                  <a:cubicBezTo>
                    <a:pt x="7496" y="58"/>
                    <a:pt x="7483" y="45"/>
                    <a:pt x="7483" y="29"/>
                  </a:cubicBezTo>
                  <a:close/>
                  <a:moveTo>
                    <a:pt x="7309" y="29"/>
                  </a:moveTo>
                  <a:cubicBezTo>
                    <a:pt x="7309" y="13"/>
                    <a:pt x="7322" y="0"/>
                    <a:pt x="7338" y="0"/>
                  </a:cubicBezTo>
                  <a:cubicBezTo>
                    <a:pt x="7338" y="0"/>
                    <a:pt x="7338" y="0"/>
                    <a:pt x="7338" y="0"/>
                  </a:cubicBezTo>
                  <a:cubicBezTo>
                    <a:pt x="7354" y="0"/>
                    <a:pt x="7367" y="13"/>
                    <a:pt x="7367" y="29"/>
                  </a:cubicBezTo>
                  <a:cubicBezTo>
                    <a:pt x="7367" y="29"/>
                    <a:pt x="7367" y="29"/>
                    <a:pt x="7367" y="29"/>
                  </a:cubicBezTo>
                  <a:cubicBezTo>
                    <a:pt x="7367" y="45"/>
                    <a:pt x="7354" y="58"/>
                    <a:pt x="7338" y="58"/>
                  </a:cubicBezTo>
                  <a:cubicBezTo>
                    <a:pt x="7338" y="58"/>
                    <a:pt x="7338" y="58"/>
                    <a:pt x="7338" y="58"/>
                  </a:cubicBezTo>
                  <a:cubicBezTo>
                    <a:pt x="7322" y="58"/>
                    <a:pt x="7309" y="45"/>
                    <a:pt x="7309" y="29"/>
                  </a:cubicBezTo>
                  <a:close/>
                  <a:moveTo>
                    <a:pt x="7135" y="29"/>
                  </a:moveTo>
                  <a:cubicBezTo>
                    <a:pt x="7135" y="13"/>
                    <a:pt x="7148" y="0"/>
                    <a:pt x="7164" y="0"/>
                  </a:cubicBezTo>
                  <a:cubicBezTo>
                    <a:pt x="7164" y="0"/>
                    <a:pt x="7164" y="0"/>
                    <a:pt x="7164" y="0"/>
                  </a:cubicBezTo>
                  <a:cubicBezTo>
                    <a:pt x="7180" y="0"/>
                    <a:pt x="7193" y="13"/>
                    <a:pt x="7193" y="29"/>
                  </a:cubicBezTo>
                  <a:cubicBezTo>
                    <a:pt x="7193" y="29"/>
                    <a:pt x="7193" y="29"/>
                    <a:pt x="7193" y="29"/>
                  </a:cubicBezTo>
                  <a:cubicBezTo>
                    <a:pt x="7193" y="45"/>
                    <a:pt x="7180" y="58"/>
                    <a:pt x="7164" y="58"/>
                  </a:cubicBezTo>
                  <a:cubicBezTo>
                    <a:pt x="7164" y="58"/>
                    <a:pt x="7164" y="58"/>
                    <a:pt x="7164" y="58"/>
                  </a:cubicBezTo>
                  <a:cubicBezTo>
                    <a:pt x="7148" y="58"/>
                    <a:pt x="7135" y="45"/>
                    <a:pt x="7135" y="29"/>
                  </a:cubicBezTo>
                  <a:close/>
                  <a:moveTo>
                    <a:pt x="6961" y="29"/>
                  </a:moveTo>
                  <a:cubicBezTo>
                    <a:pt x="6961" y="13"/>
                    <a:pt x="6974" y="0"/>
                    <a:pt x="6990" y="0"/>
                  </a:cubicBezTo>
                  <a:cubicBezTo>
                    <a:pt x="6990" y="0"/>
                    <a:pt x="6990" y="0"/>
                    <a:pt x="6990" y="0"/>
                  </a:cubicBezTo>
                  <a:cubicBezTo>
                    <a:pt x="7006" y="0"/>
                    <a:pt x="7019" y="13"/>
                    <a:pt x="7019" y="29"/>
                  </a:cubicBezTo>
                  <a:cubicBezTo>
                    <a:pt x="7019" y="29"/>
                    <a:pt x="7019" y="29"/>
                    <a:pt x="7019" y="29"/>
                  </a:cubicBezTo>
                  <a:cubicBezTo>
                    <a:pt x="7019" y="45"/>
                    <a:pt x="7006" y="58"/>
                    <a:pt x="6990" y="58"/>
                  </a:cubicBezTo>
                  <a:cubicBezTo>
                    <a:pt x="6990" y="58"/>
                    <a:pt x="6990" y="58"/>
                    <a:pt x="6990" y="58"/>
                  </a:cubicBezTo>
                  <a:cubicBezTo>
                    <a:pt x="6974" y="58"/>
                    <a:pt x="6961" y="45"/>
                    <a:pt x="6961" y="29"/>
                  </a:cubicBezTo>
                  <a:close/>
                  <a:moveTo>
                    <a:pt x="6787" y="29"/>
                  </a:moveTo>
                  <a:cubicBezTo>
                    <a:pt x="6787" y="13"/>
                    <a:pt x="6800" y="0"/>
                    <a:pt x="6816" y="0"/>
                  </a:cubicBezTo>
                  <a:cubicBezTo>
                    <a:pt x="6816" y="0"/>
                    <a:pt x="6816" y="0"/>
                    <a:pt x="6816" y="0"/>
                  </a:cubicBezTo>
                  <a:cubicBezTo>
                    <a:pt x="6832" y="0"/>
                    <a:pt x="6845" y="13"/>
                    <a:pt x="6845" y="29"/>
                  </a:cubicBezTo>
                  <a:cubicBezTo>
                    <a:pt x="6845" y="29"/>
                    <a:pt x="6845" y="29"/>
                    <a:pt x="6845" y="29"/>
                  </a:cubicBezTo>
                  <a:cubicBezTo>
                    <a:pt x="6845" y="45"/>
                    <a:pt x="6832" y="58"/>
                    <a:pt x="6816" y="58"/>
                  </a:cubicBezTo>
                  <a:cubicBezTo>
                    <a:pt x="6816" y="58"/>
                    <a:pt x="6816" y="58"/>
                    <a:pt x="6816" y="58"/>
                  </a:cubicBezTo>
                  <a:cubicBezTo>
                    <a:pt x="6800" y="58"/>
                    <a:pt x="6787" y="45"/>
                    <a:pt x="6787" y="29"/>
                  </a:cubicBezTo>
                  <a:close/>
                  <a:moveTo>
                    <a:pt x="6613" y="29"/>
                  </a:moveTo>
                  <a:cubicBezTo>
                    <a:pt x="6613" y="13"/>
                    <a:pt x="6626" y="0"/>
                    <a:pt x="6642" y="0"/>
                  </a:cubicBezTo>
                  <a:cubicBezTo>
                    <a:pt x="6642" y="0"/>
                    <a:pt x="6642" y="0"/>
                    <a:pt x="6642" y="0"/>
                  </a:cubicBezTo>
                  <a:cubicBezTo>
                    <a:pt x="6658" y="0"/>
                    <a:pt x="6671" y="13"/>
                    <a:pt x="6671" y="29"/>
                  </a:cubicBezTo>
                  <a:cubicBezTo>
                    <a:pt x="6671" y="29"/>
                    <a:pt x="6671" y="29"/>
                    <a:pt x="6671" y="29"/>
                  </a:cubicBezTo>
                  <a:cubicBezTo>
                    <a:pt x="6671" y="45"/>
                    <a:pt x="6658" y="58"/>
                    <a:pt x="6642" y="58"/>
                  </a:cubicBezTo>
                  <a:cubicBezTo>
                    <a:pt x="6642" y="58"/>
                    <a:pt x="6642" y="58"/>
                    <a:pt x="6642" y="58"/>
                  </a:cubicBezTo>
                  <a:cubicBezTo>
                    <a:pt x="6626" y="58"/>
                    <a:pt x="6613" y="45"/>
                    <a:pt x="6613" y="29"/>
                  </a:cubicBezTo>
                  <a:close/>
                  <a:moveTo>
                    <a:pt x="10790" y="29"/>
                  </a:moveTo>
                  <a:cubicBezTo>
                    <a:pt x="10790" y="13"/>
                    <a:pt x="10803" y="0"/>
                    <a:pt x="10819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10835" y="0"/>
                    <a:pt x="10848" y="13"/>
                    <a:pt x="10848" y="29"/>
                  </a:cubicBezTo>
                  <a:cubicBezTo>
                    <a:pt x="10848" y="29"/>
                    <a:pt x="10848" y="29"/>
                    <a:pt x="10848" y="29"/>
                  </a:cubicBezTo>
                  <a:cubicBezTo>
                    <a:pt x="10848" y="45"/>
                    <a:pt x="10835" y="58"/>
                    <a:pt x="10819" y="58"/>
                  </a:cubicBezTo>
                  <a:cubicBezTo>
                    <a:pt x="10819" y="58"/>
                    <a:pt x="10819" y="58"/>
                    <a:pt x="10819" y="58"/>
                  </a:cubicBezTo>
                  <a:cubicBezTo>
                    <a:pt x="10803" y="58"/>
                    <a:pt x="10790" y="45"/>
                    <a:pt x="10790" y="29"/>
                  </a:cubicBezTo>
                  <a:close/>
                  <a:moveTo>
                    <a:pt x="10616" y="29"/>
                  </a:moveTo>
                  <a:cubicBezTo>
                    <a:pt x="10616" y="13"/>
                    <a:pt x="10629" y="0"/>
                    <a:pt x="10645" y="0"/>
                  </a:cubicBezTo>
                  <a:cubicBezTo>
                    <a:pt x="10645" y="0"/>
                    <a:pt x="10645" y="0"/>
                    <a:pt x="10645" y="0"/>
                  </a:cubicBezTo>
                  <a:cubicBezTo>
                    <a:pt x="10661" y="0"/>
                    <a:pt x="10674" y="13"/>
                    <a:pt x="10674" y="29"/>
                  </a:cubicBezTo>
                  <a:cubicBezTo>
                    <a:pt x="10674" y="29"/>
                    <a:pt x="10674" y="29"/>
                    <a:pt x="10674" y="29"/>
                  </a:cubicBezTo>
                  <a:cubicBezTo>
                    <a:pt x="10674" y="45"/>
                    <a:pt x="10661" y="58"/>
                    <a:pt x="10645" y="58"/>
                  </a:cubicBezTo>
                  <a:cubicBezTo>
                    <a:pt x="10645" y="58"/>
                    <a:pt x="10645" y="58"/>
                    <a:pt x="10645" y="58"/>
                  </a:cubicBezTo>
                  <a:cubicBezTo>
                    <a:pt x="10629" y="58"/>
                    <a:pt x="10616" y="45"/>
                    <a:pt x="10616" y="29"/>
                  </a:cubicBezTo>
                  <a:close/>
                  <a:moveTo>
                    <a:pt x="10442" y="29"/>
                  </a:moveTo>
                  <a:cubicBezTo>
                    <a:pt x="10442" y="13"/>
                    <a:pt x="10455" y="0"/>
                    <a:pt x="10471" y="0"/>
                  </a:cubicBezTo>
                  <a:cubicBezTo>
                    <a:pt x="10471" y="0"/>
                    <a:pt x="10471" y="0"/>
                    <a:pt x="10471" y="0"/>
                  </a:cubicBezTo>
                  <a:cubicBezTo>
                    <a:pt x="10487" y="0"/>
                    <a:pt x="10500" y="13"/>
                    <a:pt x="10500" y="29"/>
                  </a:cubicBezTo>
                  <a:cubicBezTo>
                    <a:pt x="10500" y="29"/>
                    <a:pt x="10500" y="29"/>
                    <a:pt x="10500" y="29"/>
                  </a:cubicBezTo>
                  <a:cubicBezTo>
                    <a:pt x="10500" y="45"/>
                    <a:pt x="10487" y="58"/>
                    <a:pt x="10471" y="58"/>
                  </a:cubicBezTo>
                  <a:cubicBezTo>
                    <a:pt x="10471" y="58"/>
                    <a:pt x="10471" y="58"/>
                    <a:pt x="10471" y="58"/>
                  </a:cubicBezTo>
                  <a:cubicBezTo>
                    <a:pt x="10455" y="58"/>
                    <a:pt x="10442" y="45"/>
                    <a:pt x="10442" y="29"/>
                  </a:cubicBezTo>
                  <a:close/>
                  <a:moveTo>
                    <a:pt x="10268" y="29"/>
                  </a:moveTo>
                  <a:cubicBezTo>
                    <a:pt x="10268" y="13"/>
                    <a:pt x="10281" y="0"/>
                    <a:pt x="10297" y="0"/>
                  </a:cubicBezTo>
                  <a:cubicBezTo>
                    <a:pt x="10297" y="0"/>
                    <a:pt x="10297" y="0"/>
                    <a:pt x="10297" y="0"/>
                  </a:cubicBezTo>
                  <a:cubicBezTo>
                    <a:pt x="10313" y="0"/>
                    <a:pt x="10326" y="13"/>
                    <a:pt x="10326" y="29"/>
                  </a:cubicBezTo>
                  <a:cubicBezTo>
                    <a:pt x="10326" y="29"/>
                    <a:pt x="10326" y="29"/>
                    <a:pt x="10326" y="29"/>
                  </a:cubicBezTo>
                  <a:cubicBezTo>
                    <a:pt x="10326" y="45"/>
                    <a:pt x="10313" y="58"/>
                    <a:pt x="10297" y="58"/>
                  </a:cubicBezTo>
                  <a:cubicBezTo>
                    <a:pt x="10297" y="58"/>
                    <a:pt x="10297" y="58"/>
                    <a:pt x="10297" y="58"/>
                  </a:cubicBezTo>
                  <a:cubicBezTo>
                    <a:pt x="10281" y="58"/>
                    <a:pt x="10268" y="45"/>
                    <a:pt x="10268" y="29"/>
                  </a:cubicBezTo>
                  <a:close/>
                  <a:moveTo>
                    <a:pt x="10094" y="29"/>
                  </a:moveTo>
                  <a:cubicBezTo>
                    <a:pt x="10094" y="13"/>
                    <a:pt x="10107" y="0"/>
                    <a:pt x="10123" y="0"/>
                  </a:cubicBezTo>
                  <a:cubicBezTo>
                    <a:pt x="10123" y="0"/>
                    <a:pt x="10123" y="0"/>
                    <a:pt x="10123" y="0"/>
                  </a:cubicBezTo>
                  <a:cubicBezTo>
                    <a:pt x="10139" y="0"/>
                    <a:pt x="10152" y="13"/>
                    <a:pt x="10152" y="29"/>
                  </a:cubicBezTo>
                  <a:cubicBezTo>
                    <a:pt x="10152" y="29"/>
                    <a:pt x="10152" y="29"/>
                    <a:pt x="10152" y="29"/>
                  </a:cubicBezTo>
                  <a:cubicBezTo>
                    <a:pt x="10152" y="45"/>
                    <a:pt x="10139" y="58"/>
                    <a:pt x="10123" y="58"/>
                  </a:cubicBezTo>
                  <a:cubicBezTo>
                    <a:pt x="10123" y="58"/>
                    <a:pt x="10123" y="58"/>
                    <a:pt x="10123" y="58"/>
                  </a:cubicBezTo>
                  <a:cubicBezTo>
                    <a:pt x="10107" y="58"/>
                    <a:pt x="10094" y="45"/>
                    <a:pt x="10094" y="29"/>
                  </a:cubicBezTo>
                  <a:close/>
                  <a:moveTo>
                    <a:pt x="9920" y="29"/>
                  </a:moveTo>
                  <a:cubicBezTo>
                    <a:pt x="9920" y="13"/>
                    <a:pt x="9933" y="0"/>
                    <a:pt x="9949" y="0"/>
                  </a:cubicBezTo>
                  <a:cubicBezTo>
                    <a:pt x="9949" y="0"/>
                    <a:pt x="9949" y="0"/>
                    <a:pt x="9949" y="0"/>
                  </a:cubicBezTo>
                  <a:cubicBezTo>
                    <a:pt x="9965" y="0"/>
                    <a:pt x="9978" y="13"/>
                    <a:pt x="9978" y="29"/>
                  </a:cubicBezTo>
                  <a:cubicBezTo>
                    <a:pt x="9978" y="29"/>
                    <a:pt x="9978" y="29"/>
                    <a:pt x="9978" y="29"/>
                  </a:cubicBezTo>
                  <a:cubicBezTo>
                    <a:pt x="9978" y="45"/>
                    <a:pt x="9965" y="58"/>
                    <a:pt x="9949" y="58"/>
                  </a:cubicBezTo>
                  <a:cubicBezTo>
                    <a:pt x="9949" y="58"/>
                    <a:pt x="9949" y="58"/>
                    <a:pt x="9949" y="58"/>
                  </a:cubicBezTo>
                  <a:cubicBezTo>
                    <a:pt x="9933" y="58"/>
                    <a:pt x="9920" y="45"/>
                    <a:pt x="9920" y="29"/>
                  </a:cubicBezTo>
                  <a:close/>
                  <a:moveTo>
                    <a:pt x="9746" y="29"/>
                  </a:moveTo>
                  <a:cubicBezTo>
                    <a:pt x="9746" y="13"/>
                    <a:pt x="9759" y="0"/>
                    <a:pt x="9775" y="0"/>
                  </a:cubicBezTo>
                  <a:cubicBezTo>
                    <a:pt x="9775" y="0"/>
                    <a:pt x="9775" y="0"/>
                    <a:pt x="9775" y="0"/>
                  </a:cubicBezTo>
                  <a:cubicBezTo>
                    <a:pt x="9791" y="0"/>
                    <a:pt x="9804" y="13"/>
                    <a:pt x="9804" y="29"/>
                  </a:cubicBezTo>
                  <a:cubicBezTo>
                    <a:pt x="9804" y="29"/>
                    <a:pt x="9804" y="29"/>
                    <a:pt x="9804" y="29"/>
                  </a:cubicBezTo>
                  <a:cubicBezTo>
                    <a:pt x="9804" y="45"/>
                    <a:pt x="9791" y="58"/>
                    <a:pt x="9775" y="58"/>
                  </a:cubicBezTo>
                  <a:cubicBezTo>
                    <a:pt x="9775" y="58"/>
                    <a:pt x="9775" y="58"/>
                    <a:pt x="9775" y="58"/>
                  </a:cubicBezTo>
                  <a:cubicBezTo>
                    <a:pt x="9759" y="58"/>
                    <a:pt x="9746" y="45"/>
                    <a:pt x="9746" y="29"/>
                  </a:cubicBezTo>
                  <a:close/>
                  <a:moveTo>
                    <a:pt x="9572" y="29"/>
                  </a:moveTo>
                  <a:cubicBezTo>
                    <a:pt x="9572" y="13"/>
                    <a:pt x="9585" y="0"/>
                    <a:pt x="9601" y="0"/>
                  </a:cubicBezTo>
                  <a:cubicBezTo>
                    <a:pt x="9601" y="0"/>
                    <a:pt x="9601" y="0"/>
                    <a:pt x="9601" y="0"/>
                  </a:cubicBezTo>
                  <a:cubicBezTo>
                    <a:pt x="9617" y="0"/>
                    <a:pt x="9630" y="13"/>
                    <a:pt x="9630" y="29"/>
                  </a:cubicBezTo>
                  <a:cubicBezTo>
                    <a:pt x="9630" y="29"/>
                    <a:pt x="9630" y="29"/>
                    <a:pt x="9630" y="29"/>
                  </a:cubicBezTo>
                  <a:cubicBezTo>
                    <a:pt x="9630" y="45"/>
                    <a:pt x="9617" y="58"/>
                    <a:pt x="9601" y="58"/>
                  </a:cubicBezTo>
                  <a:cubicBezTo>
                    <a:pt x="9601" y="58"/>
                    <a:pt x="9601" y="58"/>
                    <a:pt x="9601" y="58"/>
                  </a:cubicBezTo>
                  <a:cubicBezTo>
                    <a:pt x="9585" y="58"/>
                    <a:pt x="9572" y="45"/>
                    <a:pt x="9572" y="29"/>
                  </a:cubicBezTo>
                  <a:close/>
                  <a:moveTo>
                    <a:pt x="9398" y="29"/>
                  </a:moveTo>
                  <a:cubicBezTo>
                    <a:pt x="9398" y="13"/>
                    <a:pt x="9411" y="0"/>
                    <a:pt x="9427" y="0"/>
                  </a:cubicBezTo>
                  <a:cubicBezTo>
                    <a:pt x="9427" y="0"/>
                    <a:pt x="9427" y="0"/>
                    <a:pt x="9427" y="0"/>
                  </a:cubicBezTo>
                  <a:cubicBezTo>
                    <a:pt x="9443" y="0"/>
                    <a:pt x="9456" y="13"/>
                    <a:pt x="9456" y="29"/>
                  </a:cubicBezTo>
                  <a:cubicBezTo>
                    <a:pt x="9456" y="29"/>
                    <a:pt x="9456" y="29"/>
                    <a:pt x="9456" y="29"/>
                  </a:cubicBezTo>
                  <a:cubicBezTo>
                    <a:pt x="9456" y="45"/>
                    <a:pt x="9443" y="58"/>
                    <a:pt x="9427" y="58"/>
                  </a:cubicBezTo>
                  <a:cubicBezTo>
                    <a:pt x="9427" y="58"/>
                    <a:pt x="9427" y="58"/>
                    <a:pt x="9427" y="58"/>
                  </a:cubicBezTo>
                  <a:cubicBezTo>
                    <a:pt x="9411" y="58"/>
                    <a:pt x="9398" y="45"/>
                    <a:pt x="9398" y="29"/>
                  </a:cubicBezTo>
                  <a:close/>
                  <a:moveTo>
                    <a:pt x="9224" y="29"/>
                  </a:moveTo>
                  <a:cubicBezTo>
                    <a:pt x="9224" y="13"/>
                    <a:pt x="9237" y="0"/>
                    <a:pt x="9253" y="0"/>
                  </a:cubicBezTo>
                  <a:cubicBezTo>
                    <a:pt x="9253" y="0"/>
                    <a:pt x="9253" y="0"/>
                    <a:pt x="9253" y="0"/>
                  </a:cubicBezTo>
                  <a:cubicBezTo>
                    <a:pt x="9269" y="0"/>
                    <a:pt x="9282" y="13"/>
                    <a:pt x="9282" y="29"/>
                  </a:cubicBezTo>
                  <a:cubicBezTo>
                    <a:pt x="9282" y="29"/>
                    <a:pt x="9282" y="29"/>
                    <a:pt x="9282" y="29"/>
                  </a:cubicBezTo>
                  <a:cubicBezTo>
                    <a:pt x="9282" y="45"/>
                    <a:pt x="9269" y="58"/>
                    <a:pt x="9253" y="58"/>
                  </a:cubicBezTo>
                  <a:cubicBezTo>
                    <a:pt x="9253" y="58"/>
                    <a:pt x="9253" y="58"/>
                    <a:pt x="9253" y="58"/>
                  </a:cubicBezTo>
                  <a:cubicBezTo>
                    <a:pt x="9237" y="58"/>
                    <a:pt x="9224" y="45"/>
                    <a:pt x="9224" y="29"/>
                  </a:cubicBezTo>
                  <a:close/>
                  <a:moveTo>
                    <a:pt x="9050" y="29"/>
                  </a:moveTo>
                  <a:cubicBezTo>
                    <a:pt x="9050" y="13"/>
                    <a:pt x="9062" y="0"/>
                    <a:pt x="9079" y="0"/>
                  </a:cubicBezTo>
                  <a:cubicBezTo>
                    <a:pt x="9079" y="0"/>
                    <a:pt x="9079" y="0"/>
                    <a:pt x="9079" y="0"/>
                  </a:cubicBezTo>
                  <a:cubicBezTo>
                    <a:pt x="9095" y="0"/>
                    <a:pt x="9108" y="13"/>
                    <a:pt x="9108" y="29"/>
                  </a:cubicBezTo>
                  <a:cubicBezTo>
                    <a:pt x="9108" y="29"/>
                    <a:pt x="9108" y="29"/>
                    <a:pt x="9108" y="29"/>
                  </a:cubicBezTo>
                  <a:cubicBezTo>
                    <a:pt x="9108" y="45"/>
                    <a:pt x="9095" y="58"/>
                    <a:pt x="9079" y="58"/>
                  </a:cubicBezTo>
                  <a:cubicBezTo>
                    <a:pt x="9079" y="58"/>
                    <a:pt x="9079" y="58"/>
                    <a:pt x="9079" y="58"/>
                  </a:cubicBezTo>
                  <a:cubicBezTo>
                    <a:pt x="9062" y="58"/>
                    <a:pt x="9050" y="45"/>
                    <a:pt x="9050" y="29"/>
                  </a:cubicBezTo>
                  <a:close/>
                  <a:moveTo>
                    <a:pt x="8876" y="29"/>
                  </a:moveTo>
                  <a:cubicBezTo>
                    <a:pt x="8876" y="13"/>
                    <a:pt x="8888" y="0"/>
                    <a:pt x="8905" y="0"/>
                  </a:cubicBezTo>
                  <a:cubicBezTo>
                    <a:pt x="8905" y="0"/>
                    <a:pt x="8905" y="0"/>
                    <a:pt x="8905" y="0"/>
                  </a:cubicBezTo>
                  <a:cubicBezTo>
                    <a:pt x="8921" y="0"/>
                    <a:pt x="8934" y="13"/>
                    <a:pt x="8934" y="29"/>
                  </a:cubicBezTo>
                  <a:cubicBezTo>
                    <a:pt x="8934" y="29"/>
                    <a:pt x="8934" y="29"/>
                    <a:pt x="8934" y="29"/>
                  </a:cubicBezTo>
                  <a:cubicBezTo>
                    <a:pt x="8934" y="45"/>
                    <a:pt x="8921" y="58"/>
                    <a:pt x="8905" y="58"/>
                  </a:cubicBezTo>
                  <a:cubicBezTo>
                    <a:pt x="8905" y="58"/>
                    <a:pt x="8905" y="58"/>
                    <a:pt x="8905" y="58"/>
                  </a:cubicBezTo>
                  <a:cubicBezTo>
                    <a:pt x="8888" y="58"/>
                    <a:pt x="8876" y="45"/>
                    <a:pt x="8876" y="29"/>
                  </a:cubicBezTo>
                  <a:close/>
                  <a:moveTo>
                    <a:pt x="13052" y="29"/>
                  </a:moveTo>
                  <a:cubicBezTo>
                    <a:pt x="13052" y="13"/>
                    <a:pt x="13066" y="0"/>
                    <a:pt x="13082" y="0"/>
                  </a:cubicBezTo>
                  <a:cubicBezTo>
                    <a:pt x="13082" y="0"/>
                    <a:pt x="13082" y="0"/>
                    <a:pt x="13082" y="0"/>
                  </a:cubicBezTo>
                  <a:cubicBezTo>
                    <a:pt x="13098" y="0"/>
                    <a:pt x="13111" y="13"/>
                    <a:pt x="13111" y="29"/>
                  </a:cubicBezTo>
                  <a:cubicBezTo>
                    <a:pt x="13111" y="29"/>
                    <a:pt x="13111" y="29"/>
                    <a:pt x="13111" y="29"/>
                  </a:cubicBezTo>
                  <a:cubicBezTo>
                    <a:pt x="13111" y="45"/>
                    <a:pt x="13098" y="58"/>
                    <a:pt x="13082" y="58"/>
                  </a:cubicBezTo>
                  <a:cubicBezTo>
                    <a:pt x="13082" y="58"/>
                    <a:pt x="13082" y="58"/>
                    <a:pt x="13082" y="58"/>
                  </a:cubicBezTo>
                  <a:cubicBezTo>
                    <a:pt x="13066" y="58"/>
                    <a:pt x="13052" y="45"/>
                    <a:pt x="13052" y="29"/>
                  </a:cubicBezTo>
                  <a:close/>
                  <a:moveTo>
                    <a:pt x="12878" y="29"/>
                  </a:moveTo>
                  <a:cubicBezTo>
                    <a:pt x="12878" y="13"/>
                    <a:pt x="12892" y="0"/>
                    <a:pt x="12908" y="0"/>
                  </a:cubicBezTo>
                  <a:cubicBezTo>
                    <a:pt x="12908" y="0"/>
                    <a:pt x="12908" y="0"/>
                    <a:pt x="12908" y="0"/>
                  </a:cubicBezTo>
                  <a:cubicBezTo>
                    <a:pt x="12924" y="0"/>
                    <a:pt x="12937" y="13"/>
                    <a:pt x="12937" y="29"/>
                  </a:cubicBezTo>
                  <a:cubicBezTo>
                    <a:pt x="12937" y="29"/>
                    <a:pt x="12937" y="29"/>
                    <a:pt x="12937" y="29"/>
                  </a:cubicBezTo>
                  <a:cubicBezTo>
                    <a:pt x="12937" y="45"/>
                    <a:pt x="12924" y="58"/>
                    <a:pt x="12908" y="58"/>
                  </a:cubicBezTo>
                  <a:cubicBezTo>
                    <a:pt x="12908" y="58"/>
                    <a:pt x="12908" y="58"/>
                    <a:pt x="12908" y="58"/>
                  </a:cubicBezTo>
                  <a:cubicBezTo>
                    <a:pt x="12892" y="58"/>
                    <a:pt x="12878" y="45"/>
                    <a:pt x="12878" y="29"/>
                  </a:cubicBezTo>
                  <a:close/>
                  <a:moveTo>
                    <a:pt x="12704" y="29"/>
                  </a:moveTo>
                  <a:cubicBezTo>
                    <a:pt x="12704" y="13"/>
                    <a:pt x="12717" y="0"/>
                    <a:pt x="12734" y="0"/>
                  </a:cubicBezTo>
                  <a:cubicBezTo>
                    <a:pt x="12734" y="0"/>
                    <a:pt x="12734" y="0"/>
                    <a:pt x="12734" y="0"/>
                  </a:cubicBezTo>
                  <a:cubicBezTo>
                    <a:pt x="12750" y="0"/>
                    <a:pt x="12762" y="13"/>
                    <a:pt x="12762" y="29"/>
                  </a:cubicBezTo>
                  <a:cubicBezTo>
                    <a:pt x="12762" y="29"/>
                    <a:pt x="12762" y="29"/>
                    <a:pt x="12762" y="29"/>
                  </a:cubicBezTo>
                  <a:cubicBezTo>
                    <a:pt x="12762" y="45"/>
                    <a:pt x="12750" y="58"/>
                    <a:pt x="12734" y="58"/>
                  </a:cubicBezTo>
                  <a:cubicBezTo>
                    <a:pt x="12734" y="58"/>
                    <a:pt x="12734" y="58"/>
                    <a:pt x="12734" y="58"/>
                  </a:cubicBezTo>
                  <a:cubicBezTo>
                    <a:pt x="12717" y="58"/>
                    <a:pt x="12704" y="45"/>
                    <a:pt x="12704" y="29"/>
                  </a:cubicBezTo>
                  <a:close/>
                  <a:moveTo>
                    <a:pt x="12530" y="29"/>
                  </a:moveTo>
                  <a:cubicBezTo>
                    <a:pt x="12530" y="13"/>
                    <a:pt x="12544" y="0"/>
                    <a:pt x="12560" y="0"/>
                  </a:cubicBezTo>
                  <a:cubicBezTo>
                    <a:pt x="12560" y="0"/>
                    <a:pt x="12560" y="0"/>
                    <a:pt x="12560" y="0"/>
                  </a:cubicBezTo>
                  <a:cubicBezTo>
                    <a:pt x="12576" y="0"/>
                    <a:pt x="12588" y="13"/>
                    <a:pt x="12588" y="29"/>
                  </a:cubicBezTo>
                  <a:cubicBezTo>
                    <a:pt x="12588" y="29"/>
                    <a:pt x="12588" y="29"/>
                    <a:pt x="12588" y="29"/>
                  </a:cubicBezTo>
                  <a:cubicBezTo>
                    <a:pt x="12588" y="45"/>
                    <a:pt x="12576" y="58"/>
                    <a:pt x="12560" y="58"/>
                  </a:cubicBezTo>
                  <a:cubicBezTo>
                    <a:pt x="12560" y="58"/>
                    <a:pt x="12560" y="58"/>
                    <a:pt x="12560" y="58"/>
                  </a:cubicBezTo>
                  <a:cubicBezTo>
                    <a:pt x="12544" y="58"/>
                    <a:pt x="12530" y="45"/>
                    <a:pt x="12530" y="29"/>
                  </a:cubicBezTo>
                  <a:close/>
                  <a:moveTo>
                    <a:pt x="12356" y="29"/>
                  </a:moveTo>
                  <a:cubicBezTo>
                    <a:pt x="12356" y="13"/>
                    <a:pt x="12369" y="0"/>
                    <a:pt x="12386" y="0"/>
                  </a:cubicBezTo>
                  <a:cubicBezTo>
                    <a:pt x="12386" y="0"/>
                    <a:pt x="12386" y="0"/>
                    <a:pt x="12386" y="0"/>
                  </a:cubicBezTo>
                  <a:cubicBezTo>
                    <a:pt x="12402" y="0"/>
                    <a:pt x="12414" y="13"/>
                    <a:pt x="12414" y="29"/>
                  </a:cubicBezTo>
                  <a:cubicBezTo>
                    <a:pt x="12414" y="29"/>
                    <a:pt x="12414" y="29"/>
                    <a:pt x="12414" y="29"/>
                  </a:cubicBezTo>
                  <a:cubicBezTo>
                    <a:pt x="12414" y="45"/>
                    <a:pt x="12402" y="58"/>
                    <a:pt x="12386" y="58"/>
                  </a:cubicBezTo>
                  <a:cubicBezTo>
                    <a:pt x="12386" y="58"/>
                    <a:pt x="12386" y="58"/>
                    <a:pt x="12386" y="58"/>
                  </a:cubicBezTo>
                  <a:cubicBezTo>
                    <a:pt x="12369" y="58"/>
                    <a:pt x="12356" y="45"/>
                    <a:pt x="12356" y="29"/>
                  </a:cubicBezTo>
                  <a:close/>
                  <a:moveTo>
                    <a:pt x="12182" y="29"/>
                  </a:moveTo>
                  <a:cubicBezTo>
                    <a:pt x="12182" y="13"/>
                    <a:pt x="12195" y="0"/>
                    <a:pt x="12211" y="0"/>
                  </a:cubicBezTo>
                  <a:cubicBezTo>
                    <a:pt x="12211" y="0"/>
                    <a:pt x="12211" y="0"/>
                    <a:pt x="12211" y="0"/>
                  </a:cubicBezTo>
                  <a:cubicBezTo>
                    <a:pt x="12228" y="0"/>
                    <a:pt x="12240" y="13"/>
                    <a:pt x="12240" y="29"/>
                  </a:cubicBezTo>
                  <a:cubicBezTo>
                    <a:pt x="12240" y="29"/>
                    <a:pt x="12240" y="29"/>
                    <a:pt x="12240" y="29"/>
                  </a:cubicBezTo>
                  <a:cubicBezTo>
                    <a:pt x="12240" y="45"/>
                    <a:pt x="12228" y="58"/>
                    <a:pt x="12212" y="58"/>
                  </a:cubicBezTo>
                  <a:cubicBezTo>
                    <a:pt x="12212" y="58"/>
                    <a:pt x="12212" y="58"/>
                    <a:pt x="12212" y="58"/>
                  </a:cubicBezTo>
                  <a:cubicBezTo>
                    <a:pt x="12195" y="58"/>
                    <a:pt x="12182" y="45"/>
                    <a:pt x="12182" y="29"/>
                  </a:cubicBezTo>
                  <a:close/>
                  <a:moveTo>
                    <a:pt x="12008" y="29"/>
                  </a:moveTo>
                  <a:cubicBezTo>
                    <a:pt x="12008" y="13"/>
                    <a:pt x="12021" y="0"/>
                    <a:pt x="12037" y="0"/>
                  </a:cubicBezTo>
                  <a:cubicBezTo>
                    <a:pt x="12037" y="0"/>
                    <a:pt x="12037" y="0"/>
                    <a:pt x="12037" y="0"/>
                  </a:cubicBezTo>
                  <a:cubicBezTo>
                    <a:pt x="12054" y="0"/>
                    <a:pt x="12066" y="13"/>
                    <a:pt x="12066" y="29"/>
                  </a:cubicBezTo>
                  <a:cubicBezTo>
                    <a:pt x="12066" y="29"/>
                    <a:pt x="12066" y="29"/>
                    <a:pt x="12066" y="29"/>
                  </a:cubicBezTo>
                  <a:cubicBezTo>
                    <a:pt x="12066" y="45"/>
                    <a:pt x="12054" y="58"/>
                    <a:pt x="12037" y="58"/>
                  </a:cubicBezTo>
                  <a:cubicBezTo>
                    <a:pt x="12037" y="58"/>
                    <a:pt x="12037" y="58"/>
                    <a:pt x="12037" y="58"/>
                  </a:cubicBezTo>
                  <a:cubicBezTo>
                    <a:pt x="12021" y="58"/>
                    <a:pt x="12008" y="45"/>
                    <a:pt x="12008" y="29"/>
                  </a:cubicBezTo>
                  <a:close/>
                  <a:moveTo>
                    <a:pt x="11834" y="29"/>
                  </a:moveTo>
                  <a:cubicBezTo>
                    <a:pt x="11834" y="13"/>
                    <a:pt x="11847" y="0"/>
                    <a:pt x="11863" y="0"/>
                  </a:cubicBezTo>
                  <a:cubicBezTo>
                    <a:pt x="11863" y="0"/>
                    <a:pt x="11863" y="0"/>
                    <a:pt x="11863" y="0"/>
                  </a:cubicBezTo>
                  <a:cubicBezTo>
                    <a:pt x="11879" y="0"/>
                    <a:pt x="11892" y="13"/>
                    <a:pt x="11892" y="29"/>
                  </a:cubicBezTo>
                  <a:cubicBezTo>
                    <a:pt x="11892" y="29"/>
                    <a:pt x="11892" y="29"/>
                    <a:pt x="11892" y="29"/>
                  </a:cubicBezTo>
                  <a:cubicBezTo>
                    <a:pt x="11892" y="45"/>
                    <a:pt x="11879" y="58"/>
                    <a:pt x="11863" y="58"/>
                  </a:cubicBezTo>
                  <a:cubicBezTo>
                    <a:pt x="11863" y="58"/>
                    <a:pt x="11863" y="58"/>
                    <a:pt x="11863" y="58"/>
                  </a:cubicBezTo>
                  <a:cubicBezTo>
                    <a:pt x="11847" y="58"/>
                    <a:pt x="11834" y="45"/>
                    <a:pt x="11834" y="29"/>
                  </a:cubicBezTo>
                  <a:close/>
                  <a:moveTo>
                    <a:pt x="11660" y="29"/>
                  </a:moveTo>
                  <a:cubicBezTo>
                    <a:pt x="11660" y="13"/>
                    <a:pt x="11673" y="0"/>
                    <a:pt x="11689" y="0"/>
                  </a:cubicBezTo>
                  <a:cubicBezTo>
                    <a:pt x="11689" y="0"/>
                    <a:pt x="11689" y="0"/>
                    <a:pt x="11689" y="0"/>
                  </a:cubicBezTo>
                  <a:cubicBezTo>
                    <a:pt x="11705" y="0"/>
                    <a:pt x="11718" y="13"/>
                    <a:pt x="11718" y="29"/>
                  </a:cubicBezTo>
                  <a:cubicBezTo>
                    <a:pt x="11718" y="29"/>
                    <a:pt x="11718" y="29"/>
                    <a:pt x="11718" y="29"/>
                  </a:cubicBezTo>
                  <a:cubicBezTo>
                    <a:pt x="11718" y="45"/>
                    <a:pt x="11705" y="58"/>
                    <a:pt x="11689" y="58"/>
                  </a:cubicBezTo>
                  <a:cubicBezTo>
                    <a:pt x="11689" y="58"/>
                    <a:pt x="11689" y="58"/>
                    <a:pt x="11689" y="58"/>
                  </a:cubicBezTo>
                  <a:cubicBezTo>
                    <a:pt x="11673" y="58"/>
                    <a:pt x="11660" y="45"/>
                    <a:pt x="11660" y="29"/>
                  </a:cubicBezTo>
                  <a:close/>
                  <a:moveTo>
                    <a:pt x="11486" y="29"/>
                  </a:moveTo>
                  <a:cubicBezTo>
                    <a:pt x="11486" y="13"/>
                    <a:pt x="11499" y="0"/>
                    <a:pt x="11515" y="0"/>
                  </a:cubicBezTo>
                  <a:cubicBezTo>
                    <a:pt x="11515" y="0"/>
                    <a:pt x="11515" y="0"/>
                    <a:pt x="11515" y="0"/>
                  </a:cubicBezTo>
                  <a:cubicBezTo>
                    <a:pt x="11531" y="0"/>
                    <a:pt x="11544" y="13"/>
                    <a:pt x="11544" y="29"/>
                  </a:cubicBezTo>
                  <a:cubicBezTo>
                    <a:pt x="11544" y="29"/>
                    <a:pt x="11544" y="29"/>
                    <a:pt x="11544" y="29"/>
                  </a:cubicBezTo>
                  <a:cubicBezTo>
                    <a:pt x="11544" y="45"/>
                    <a:pt x="11531" y="58"/>
                    <a:pt x="11515" y="58"/>
                  </a:cubicBezTo>
                  <a:cubicBezTo>
                    <a:pt x="11515" y="58"/>
                    <a:pt x="11515" y="58"/>
                    <a:pt x="11515" y="58"/>
                  </a:cubicBezTo>
                  <a:cubicBezTo>
                    <a:pt x="11499" y="58"/>
                    <a:pt x="11486" y="45"/>
                    <a:pt x="11486" y="29"/>
                  </a:cubicBezTo>
                  <a:close/>
                  <a:moveTo>
                    <a:pt x="11312" y="29"/>
                  </a:moveTo>
                  <a:cubicBezTo>
                    <a:pt x="11312" y="13"/>
                    <a:pt x="11325" y="0"/>
                    <a:pt x="11341" y="0"/>
                  </a:cubicBezTo>
                  <a:cubicBezTo>
                    <a:pt x="11341" y="0"/>
                    <a:pt x="11341" y="0"/>
                    <a:pt x="11341" y="0"/>
                  </a:cubicBezTo>
                  <a:cubicBezTo>
                    <a:pt x="11357" y="0"/>
                    <a:pt x="11370" y="13"/>
                    <a:pt x="11370" y="29"/>
                  </a:cubicBezTo>
                  <a:cubicBezTo>
                    <a:pt x="11370" y="29"/>
                    <a:pt x="11370" y="29"/>
                    <a:pt x="11370" y="29"/>
                  </a:cubicBezTo>
                  <a:cubicBezTo>
                    <a:pt x="11370" y="45"/>
                    <a:pt x="11357" y="58"/>
                    <a:pt x="11341" y="58"/>
                  </a:cubicBezTo>
                  <a:cubicBezTo>
                    <a:pt x="11341" y="58"/>
                    <a:pt x="11341" y="58"/>
                    <a:pt x="11341" y="58"/>
                  </a:cubicBezTo>
                  <a:cubicBezTo>
                    <a:pt x="11325" y="58"/>
                    <a:pt x="11312" y="45"/>
                    <a:pt x="11312" y="29"/>
                  </a:cubicBezTo>
                  <a:close/>
                  <a:moveTo>
                    <a:pt x="11138" y="29"/>
                  </a:moveTo>
                  <a:cubicBezTo>
                    <a:pt x="11138" y="13"/>
                    <a:pt x="11151" y="0"/>
                    <a:pt x="11167" y="0"/>
                  </a:cubicBezTo>
                  <a:cubicBezTo>
                    <a:pt x="11167" y="0"/>
                    <a:pt x="11167" y="0"/>
                    <a:pt x="11167" y="0"/>
                  </a:cubicBezTo>
                  <a:cubicBezTo>
                    <a:pt x="11183" y="0"/>
                    <a:pt x="11196" y="13"/>
                    <a:pt x="11196" y="29"/>
                  </a:cubicBezTo>
                  <a:cubicBezTo>
                    <a:pt x="11196" y="29"/>
                    <a:pt x="11196" y="29"/>
                    <a:pt x="11196" y="29"/>
                  </a:cubicBezTo>
                  <a:cubicBezTo>
                    <a:pt x="11196" y="45"/>
                    <a:pt x="11183" y="58"/>
                    <a:pt x="11167" y="58"/>
                  </a:cubicBezTo>
                  <a:cubicBezTo>
                    <a:pt x="11167" y="58"/>
                    <a:pt x="11167" y="58"/>
                    <a:pt x="11167" y="58"/>
                  </a:cubicBezTo>
                  <a:cubicBezTo>
                    <a:pt x="11151" y="58"/>
                    <a:pt x="11138" y="45"/>
                    <a:pt x="11138" y="29"/>
                  </a:cubicBezTo>
                  <a:close/>
                  <a:moveTo>
                    <a:pt x="10964" y="29"/>
                  </a:moveTo>
                  <a:cubicBezTo>
                    <a:pt x="10964" y="13"/>
                    <a:pt x="10977" y="0"/>
                    <a:pt x="10993" y="0"/>
                  </a:cubicBezTo>
                  <a:cubicBezTo>
                    <a:pt x="10993" y="0"/>
                    <a:pt x="10993" y="0"/>
                    <a:pt x="10993" y="0"/>
                  </a:cubicBezTo>
                  <a:cubicBezTo>
                    <a:pt x="11009" y="0"/>
                    <a:pt x="11022" y="13"/>
                    <a:pt x="11022" y="29"/>
                  </a:cubicBezTo>
                  <a:cubicBezTo>
                    <a:pt x="11022" y="29"/>
                    <a:pt x="11022" y="29"/>
                    <a:pt x="11022" y="29"/>
                  </a:cubicBezTo>
                  <a:cubicBezTo>
                    <a:pt x="11022" y="45"/>
                    <a:pt x="11009" y="58"/>
                    <a:pt x="10993" y="58"/>
                  </a:cubicBezTo>
                  <a:cubicBezTo>
                    <a:pt x="10993" y="58"/>
                    <a:pt x="10993" y="58"/>
                    <a:pt x="10993" y="58"/>
                  </a:cubicBezTo>
                  <a:cubicBezTo>
                    <a:pt x="10977" y="58"/>
                    <a:pt x="10964" y="45"/>
                    <a:pt x="10964" y="29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30781" y="6108120"/>
            <a:ext cx="645619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Pagina </a:t>
            </a:r>
            <a:fld id="{D4CA4C14-3CA2-40BD-B9F6-F0B59068D73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0206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30781" y="6108120"/>
            <a:ext cx="645619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Pagina </a:t>
            </a:r>
            <a:fld id="{D4CA4C14-3CA2-40BD-B9F6-F0B59068D73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42800" y="658178"/>
            <a:ext cx="11325599" cy="444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78781" y="1382096"/>
            <a:ext cx="9072000" cy="415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00400" y="6101771"/>
            <a:ext cx="972000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nl-NL"/>
              <a:t>00 maand 0000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696400" y="6103476"/>
            <a:ext cx="4114800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Titel van de presentatie</a:t>
            </a:r>
          </a:p>
        </p:txBody>
      </p:sp>
      <p:grpSp>
        <p:nvGrpSpPr>
          <p:cNvPr id="66" name="OLVG_logo"/>
          <p:cNvGrpSpPr>
            <a:grpSpLocks noChangeAspect="1"/>
          </p:cNvGrpSpPr>
          <p:nvPr/>
        </p:nvGrpSpPr>
        <p:grpSpPr bwMode="gray">
          <a:xfrm>
            <a:off x="10400285" y="5684154"/>
            <a:ext cx="1231200" cy="677292"/>
            <a:chOff x="0" y="-635"/>
            <a:chExt cx="5760085" cy="3167380"/>
          </a:xfrm>
        </p:grpSpPr>
        <p:sp>
          <p:nvSpPr>
            <p:cNvPr id="67" name="Freeform 5"/>
            <p:cNvSpPr>
              <a:spLocks noEditPoints="1"/>
            </p:cNvSpPr>
            <p:nvPr userDrawn="1"/>
          </p:nvSpPr>
          <p:spPr bwMode="gray">
            <a:xfrm>
              <a:off x="0" y="1209675"/>
              <a:ext cx="1272540" cy="1240790"/>
            </a:xfrm>
            <a:custGeom>
              <a:avLst/>
              <a:gdLst>
                <a:gd name="T0" fmla="*/ 2505 w 2505"/>
                <a:gd name="T1" fmla="*/ 1255 h 2510"/>
                <a:gd name="T2" fmla="*/ 1250 w 2505"/>
                <a:gd name="T3" fmla="*/ 2510 h 2510"/>
                <a:gd name="T4" fmla="*/ 0 w 2505"/>
                <a:gd name="T5" fmla="*/ 1255 h 2510"/>
                <a:gd name="T6" fmla="*/ 1245 w 2505"/>
                <a:gd name="T7" fmla="*/ 0 h 2510"/>
                <a:gd name="T8" fmla="*/ 2505 w 2505"/>
                <a:gd name="T9" fmla="*/ 1255 h 2510"/>
                <a:gd name="T10" fmla="*/ 596 w 2505"/>
                <a:gd name="T11" fmla="*/ 1255 h 2510"/>
                <a:gd name="T12" fmla="*/ 1250 w 2505"/>
                <a:gd name="T13" fmla="*/ 1963 h 2510"/>
                <a:gd name="T14" fmla="*/ 1904 w 2505"/>
                <a:gd name="T15" fmla="*/ 1255 h 2510"/>
                <a:gd name="T16" fmla="*/ 1250 w 2505"/>
                <a:gd name="T17" fmla="*/ 542 h 2510"/>
                <a:gd name="T18" fmla="*/ 596 w 2505"/>
                <a:gd name="T19" fmla="*/ 1255 h 2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5" h="2510">
                  <a:moveTo>
                    <a:pt x="2505" y="1255"/>
                  </a:moveTo>
                  <a:cubicBezTo>
                    <a:pt x="2505" y="1948"/>
                    <a:pt x="2031" y="2510"/>
                    <a:pt x="1250" y="2510"/>
                  </a:cubicBezTo>
                  <a:cubicBezTo>
                    <a:pt x="469" y="2510"/>
                    <a:pt x="0" y="1948"/>
                    <a:pt x="0" y="1255"/>
                  </a:cubicBezTo>
                  <a:cubicBezTo>
                    <a:pt x="0" y="567"/>
                    <a:pt x="479" y="0"/>
                    <a:pt x="1245" y="0"/>
                  </a:cubicBezTo>
                  <a:cubicBezTo>
                    <a:pt x="2012" y="0"/>
                    <a:pt x="2505" y="567"/>
                    <a:pt x="2505" y="1255"/>
                  </a:cubicBezTo>
                  <a:close/>
                  <a:moveTo>
                    <a:pt x="596" y="1255"/>
                  </a:moveTo>
                  <a:cubicBezTo>
                    <a:pt x="596" y="1621"/>
                    <a:pt x="815" y="1963"/>
                    <a:pt x="1250" y="1963"/>
                  </a:cubicBezTo>
                  <a:cubicBezTo>
                    <a:pt x="1684" y="1963"/>
                    <a:pt x="1904" y="1621"/>
                    <a:pt x="1904" y="1255"/>
                  </a:cubicBezTo>
                  <a:cubicBezTo>
                    <a:pt x="1904" y="894"/>
                    <a:pt x="1650" y="542"/>
                    <a:pt x="1250" y="542"/>
                  </a:cubicBezTo>
                  <a:cubicBezTo>
                    <a:pt x="820" y="542"/>
                    <a:pt x="596" y="894"/>
                    <a:pt x="596" y="1255"/>
                  </a:cubicBezTo>
                  <a:close/>
                </a:path>
              </a:pathLst>
            </a:custGeom>
            <a:solidFill>
              <a:srgbClr val="1742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68" name="Freeform 6"/>
            <p:cNvSpPr>
              <a:spLocks/>
            </p:cNvSpPr>
            <p:nvPr userDrawn="1"/>
          </p:nvSpPr>
          <p:spPr bwMode="gray">
            <a:xfrm>
              <a:off x="1480185" y="741680"/>
              <a:ext cx="300355" cy="1686560"/>
            </a:xfrm>
            <a:custGeom>
              <a:avLst/>
              <a:gdLst>
                <a:gd name="T0" fmla="*/ 473 w 473"/>
                <a:gd name="T1" fmla="*/ 0 h 2656"/>
                <a:gd name="T2" fmla="*/ 473 w 473"/>
                <a:gd name="T3" fmla="*/ 2656 h 2656"/>
                <a:gd name="T4" fmla="*/ 0 w 473"/>
                <a:gd name="T5" fmla="*/ 2656 h 2656"/>
                <a:gd name="T6" fmla="*/ 1 w 473"/>
                <a:gd name="T7" fmla="*/ 0 h 2656"/>
                <a:gd name="T8" fmla="*/ 473 w 473"/>
                <a:gd name="T9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3" h="2656">
                  <a:moveTo>
                    <a:pt x="473" y="0"/>
                  </a:moveTo>
                  <a:lnTo>
                    <a:pt x="473" y="2656"/>
                  </a:lnTo>
                  <a:lnTo>
                    <a:pt x="0" y="2656"/>
                  </a:lnTo>
                  <a:lnTo>
                    <a:pt x="1" y="0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1742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/>
            </a:p>
          </p:txBody>
        </p:sp>
        <p:sp>
          <p:nvSpPr>
            <p:cNvPr id="69" name="Freeform 7"/>
            <p:cNvSpPr>
              <a:spLocks/>
            </p:cNvSpPr>
            <p:nvPr userDrawn="1"/>
          </p:nvSpPr>
          <p:spPr bwMode="gray">
            <a:xfrm>
              <a:off x="1941830" y="1231900"/>
              <a:ext cx="1371600" cy="1196340"/>
            </a:xfrm>
            <a:custGeom>
              <a:avLst/>
              <a:gdLst>
                <a:gd name="T0" fmla="*/ 2160 w 2160"/>
                <a:gd name="T1" fmla="*/ 0 h 1884"/>
                <a:gd name="T2" fmla="*/ 1340 w 2160"/>
                <a:gd name="T3" fmla="*/ 1884 h 1884"/>
                <a:gd name="T4" fmla="*/ 824 w 2160"/>
                <a:gd name="T5" fmla="*/ 1884 h 1884"/>
                <a:gd name="T6" fmla="*/ 0 w 2160"/>
                <a:gd name="T7" fmla="*/ 0 h 1884"/>
                <a:gd name="T8" fmla="*/ 520 w 2160"/>
                <a:gd name="T9" fmla="*/ 0 h 1884"/>
                <a:gd name="T10" fmla="*/ 785 w 2160"/>
                <a:gd name="T11" fmla="*/ 619 h 1884"/>
                <a:gd name="T12" fmla="*/ 1082 w 2160"/>
                <a:gd name="T13" fmla="*/ 1409 h 1884"/>
                <a:gd name="T14" fmla="*/ 1375 w 2160"/>
                <a:gd name="T15" fmla="*/ 626 h 1884"/>
                <a:gd name="T16" fmla="*/ 1640 w 2160"/>
                <a:gd name="T17" fmla="*/ 0 h 1884"/>
                <a:gd name="T18" fmla="*/ 2160 w 2160"/>
                <a:gd name="T19" fmla="*/ 0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0" h="1884">
                  <a:moveTo>
                    <a:pt x="2160" y="0"/>
                  </a:moveTo>
                  <a:lnTo>
                    <a:pt x="1340" y="1884"/>
                  </a:lnTo>
                  <a:lnTo>
                    <a:pt x="824" y="1884"/>
                  </a:lnTo>
                  <a:lnTo>
                    <a:pt x="0" y="0"/>
                  </a:lnTo>
                  <a:lnTo>
                    <a:pt x="520" y="0"/>
                  </a:lnTo>
                  <a:lnTo>
                    <a:pt x="785" y="619"/>
                  </a:lnTo>
                  <a:lnTo>
                    <a:pt x="1082" y="1409"/>
                  </a:lnTo>
                  <a:lnTo>
                    <a:pt x="1375" y="626"/>
                  </a:lnTo>
                  <a:lnTo>
                    <a:pt x="1640" y="0"/>
                  </a:lnTo>
                  <a:lnTo>
                    <a:pt x="2160" y="0"/>
                  </a:lnTo>
                  <a:close/>
                </a:path>
              </a:pathLst>
            </a:custGeom>
            <a:solidFill>
              <a:srgbClr val="1742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/>
            </a:p>
          </p:txBody>
        </p:sp>
        <p:sp>
          <p:nvSpPr>
            <p:cNvPr id="70" name="Freeform 8"/>
            <p:cNvSpPr>
              <a:spLocks noEditPoints="1"/>
            </p:cNvSpPr>
            <p:nvPr userDrawn="1"/>
          </p:nvSpPr>
          <p:spPr bwMode="gray">
            <a:xfrm>
              <a:off x="3397249" y="1091564"/>
              <a:ext cx="1239519" cy="2075181"/>
            </a:xfrm>
            <a:custGeom>
              <a:avLst/>
              <a:gdLst>
                <a:gd name="T0" fmla="*/ 2440 w 2440"/>
                <a:gd name="T1" fmla="*/ 423 h 4199"/>
                <a:gd name="T2" fmla="*/ 2166 w 2440"/>
                <a:gd name="T3" fmla="*/ 697 h 4199"/>
                <a:gd name="T4" fmla="*/ 2436 w 2440"/>
                <a:gd name="T5" fmla="*/ 1431 h 4199"/>
                <a:gd name="T6" fmla="*/ 1929 w 2440"/>
                <a:gd name="T7" fmla="*/ 2330 h 4199"/>
                <a:gd name="T8" fmla="*/ 2426 w 2440"/>
                <a:gd name="T9" fmla="*/ 3125 h 4199"/>
                <a:gd name="T10" fmla="*/ 1220 w 2440"/>
                <a:gd name="T11" fmla="*/ 4199 h 4199"/>
                <a:gd name="T12" fmla="*/ 0 w 2440"/>
                <a:gd name="T13" fmla="*/ 3125 h 4199"/>
                <a:gd name="T14" fmla="*/ 591 w 2440"/>
                <a:gd name="T15" fmla="*/ 3125 h 4199"/>
                <a:gd name="T16" fmla="*/ 1220 w 2440"/>
                <a:gd name="T17" fmla="*/ 3643 h 4199"/>
                <a:gd name="T18" fmla="*/ 1831 w 2440"/>
                <a:gd name="T19" fmla="*/ 3125 h 4199"/>
                <a:gd name="T20" fmla="*/ 1220 w 2440"/>
                <a:gd name="T21" fmla="*/ 2642 h 4199"/>
                <a:gd name="T22" fmla="*/ 0 w 2440"/>
                <a:gd name="T23" fmla="*/ 1431 h 4199"/>
                <a:gd name="T24" fmla="*/ 1221 w 2440"/>
                <a:gd name="T25" fmla="*/ 211 h 4199"/>
                <a:gd name="T26" fmla="*/ 1697 w 2440"/>
                <a:gd name="T27" fmla="*/ 319 h 4199"/>
                <a:gd name="T28" fmla="*/ 2016 w 2440"/>
                <a:gd name="T29" fmla="*/ 0 h 4199"/>
                <a:gd name="T30" fmla="*/ 2440 w 2440"/>
                <a:gd name="T31" fmla="*/ 423 h 4199"/>
                <a:gd name="T32" fmla="*/ 591 w 2440"/>
                <a:gd name="T33" fmla="*/ 1431 h 4199"/>
                <a:gd name="T34" fmla="*/ 1220 w 2440"/>
                <a:gd name="T35" fmla="*/ 2100 h 4199"/>
                <a:gd name="T36" fmla="*/ 1846 w 2440"/>
                <a:gd name="T37" fmla="*/ 1431 h 4199"/>
                <a:gd name="T38" fmla="*/ 1221 w 2440"/>
                <a:gd name="T39" fmla="*/ 753 h 4199"/>
                <a:gd name="T40" fmla="*/ 591 w 2440"/>
                <a:gd name="T41" fmla="*/ 1431 h 4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40" h="4199">
                  <a:moveTo>
                    <a:pt x="2440" y="423"/>
                  </a:moveTo>
                  <a:cubicBezTo>
                    <a:pt x="2166" y="697"/>
                    <a:pt x="2166" y="697"/>
                    <a:pt x="2166" y="697"/>
                  </a:cubicBezTo>
                  <a:cubicBezTo>
                    <a:pt x="2329" y="910"/>
                    <a:pt x="2436" y="1168"/>
                    <a:pt x="2436" y="1431"/>
                  </a:cubicBezTo>
                  <a:cubicBezTo>
                    <a:pt x="2436" y="1729"/>
                    <a:pt x="2324" y="2149"/>
                    <a:pt x="1929" y="2330"/>
                  </a:cubicBezTo>
                  <a:cubicBezTo>
                    <a:pt x="2329" y="2530"/>
                    <a:pt x="2426" y="2818"/>
                    <a:pt x="2426" y="3125"/>
                  </a:cubicBezTo>
                  <a:cubicBezTo>
                    <a:pt x="2426" y="3789"/>
                    <a:pt x="1919" y="4199"/>
                    <a:pt x="1220" y="4199"/>
                  </a:cubicBezTo>
                  <a:cubicBezTo>
                    <a:pt x="522" y="4199"/>
                    <a:pt x="0" y="3774"/>
                    <a:pt x="0" y="3125"/>
                  </a:cubicBezTo>
                  <a:cubicBezTo>
                    <a:pt x="591" y="3125"/>
                    <a:pt x="591" y="3125"/>
                    <a:pt x="591" y="3125"/>
                  </a:cubicBezTo>
                  <a:cubicBezTo>
                    <a:pt x="591" y="3438"/>
                    <a:pt x="879" y="3643"/>
                    <a:pt x="1220" y="3643"/>
                  </a:cubicBezTo>
                  <a:cubicBezTo>
                    <a:pt x="1562" y="3643"/>
                    <a:pt x="1831" y="3457"/>
                    <a:pt x="1831" y="3125"/>
                  </a:cubicBezTo>
                  <a:cubicBezTo>
                    <a:pt x="1831" y="2793"/>
                    <a:pt x="1518" y="2642"/>
                    <a:pt x="1220" y="2642"/>
                  </a:cubicBezTo>
                  <a:cubicBezTo>
                    <a:pt x="469" y="2642"/>
                    <a:pt x="0" y="2183"/>
                    <a:pt x="0" y="1431"/>
                  </a:cubicBezTo>
                  <a:cubicBezTo>
                    <a:pt x="0" y="676"/>
                    <a:pt x="547" y="211"/>
                    <a:pt x="1221" y="211"/>
                  </a:cubicBezTo>
                  <a:cubicBezTo>
                    <a:pt x="1389" y="211"/>
                    <a:pt x="1581" y="265"/>
                    <a:pt x="1697" y="319"/>
                  </a:cubicBezTo>
                  <a:cubicBezTo>
                    <a:pt x="2016" y="0"/>
                    <a:pt x="2016" y="0"/>
                    <a:pt x="2016" y="0"/>
                  </a:cubicBezTo>
                  <a:lnTo>
                    <a:pt x="2440" y="423"/>
                  </a:lnTo>
                  <a:close/>
                  <a:moveTo>
                    <a:pt x="591" y="1431"/>
                  </a:moveTo>
                  <a:cubicBezTo>
                    <a:pt x="591" y="1851"/>
                    <a:pt x="874" y="2100"/>
                    <a:pt x="1220" y="2100"/>
                  </a:cubicBezTo>
                  <a:cubicBezTo>
                    <a:pt x="1562" y="2100"/>
                    <a:pt x="1846" y="1846"/>
                    <a:pt x="1846" y="1431"/>
                  </a:cubicBezTo>
                  <a:cubicBezTo>
                    <a:pt x="1846" y="1016"/>
                    <a:pt x="1562" y="753"/>
                    <a:pt x="1221" y="753"/>
                  </a:cubicBezTo>
                  <a:cubicBezTo>
                    <a:pt x="874" y="753"/>
                    <a:pt x="591" y="1011"/>
                    <a:pt x="591" y="1431"/>
                  </a:cubicBezTo>
                  <a:close/>
                </a:path>
              </a:pathLst>
            </a:custGeom>
            <a:solidFill>
              <a:srgbClr val="1742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71" name="Oval 9"/>
            <p:cNvSpPr>
              <a:spLocks noChangeArrowheads="1"/>
            </p:cNvSpPr>
            <p:nvPr userDrawn="1"/>
          </p:nvSpPr>
          <p:spPr bwMode="gray">
            <a:xfrm>
              <a:off x="4482465" y="-635"/>
              <a:ext cx="1277620" cy="1242695"/>
            </a:xfrm>
            <a:prstGeom prst="ellipse">
              <a:avLst/>
            </a:prstGeom>
            <a:gradFill>
              <a:gsLst>
                <a:gs pos="0">
                  <a:srgbClr val="F7B128"/>
                </a:gs>
                <a:gs pos="70000">
                  <a:srgbClr val="E30613"/>
                </a:gs>
              </a:gsLst>
              <a:lin ang="2400000" scaled="0"/>
            </a:gra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72" name="Freeform 10"/>
            <p:cNvSpPr>
              <a:spLocks/>
            </p:cNvSpPr>
            <p:nvPr userDrawn="1"/>
          </p:nvSpPr>
          <p:spPr bwMode="gray">
            <a:xfrm>
              <a:off x="5003800" y="255270"/>
              <a:ext cx="494665" cy="731520"/>
            </a:xfrm>
            <a:custGeom>
              <a:avLst/>
              <a:gdLst>
                <a:gd name="T0" fmla="*/ 451 w 779"/>
                <a:gd name="T1" fmla="*/ 573 h 1152"/>
                <a:gd name="T2" fmla="*/ 774 w 779"/>
                <a:gd name="T3" fmla="*/ 259 h 1152"/>
                <a:gd name="T4" fmla="*/ 509 w 779"/>
                <a:gd name="T5" fmla="*/ 0 h 1152"/>
                <a:gd name="T6" fmla="*/ 13 w 779"/>
                <a:gd name="T7" fmla="*/ 482 h 1152"/>
                <a:gd name="T8" fmla="*/ 94 w 779"/>
                <a:gd name="T9" fmla="*/ 562 h 1152"/>
                <a:gd name="T10" fmla="*/ 0 w 779"/>
                <a:gd name="T11" fmla="*/ 653 h 1152"/>
                <a:gd name="T12" fmla="*/ 513 w 779"/>
                <a:gd name="T13" fmla="*/ 1152 h 1152"/>
                <a:gd name="T14" fmla="*/ 779 w 779"/>
                <a:gd name="T15" fmla="*/ 893 h 1152"/>
                <a:gd name="T16" fmla="*/ 451 w 779"/>
                <a:gd name="T17" fmla="*/ 573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9" h="1152">
                  <a:moveTo>
                    <a:pt x="451" y="573"/>
                  </a:moveTo>
                  <a:lnTo>
                    <a:pt x="774" y="259"/>
                  </a:lnTo>
                  <a:lnTo>
                    <a:pt x="509" y="0"/>
                  </a:lnTo>
                  <a:lnTo>
                    <a:pt x="13" y="482"/>
                  </a:lnTo>
                  <a:lnTo>
                    <a:pt x="94" y="562"/>
                  </a:lnTo>
                  <a:lnTo>
                    <a:pt x="0" y="653"/>
                  </a:lnTo>
                  <a:lnTo>
                    <a:pt x="513" y="1152"/>
                  </a:lnTo>
                  <a:lnTo>
                    <a:pt x="779" y="893"/>
                  </a:lnTo>
                  <a:lnTo>
                    <a:pt x="45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/>
            </a:p>
          </p:txBody>
        </p:sp>
        <p:sp>
          <p:nvSpPr>
            <p:cNvPr id="73" name="Freeform 11"/>
            <p:cNvSpPr>
              <a:spLocks/>
            </p:cNvSpPr>
            <p:nvPr userDrawn="1"/>
          </p:nvSpPr>
          <p:spPr bwMode="gray">
            <a:xfrm>
              <a:off x="4758690" y="267335"/>
              <a:ext cx="531495" cy="704850"/>
            </a:xfrm>
            <a:custGeom>
              <a:avLst/>
              <a:gdLst>
                <a:gd name="T0" fmla="*/ 304 w 837"/>
                <a:gd name="T1" fmla="*/ 554 h 1110"/>
                <a:gd name="T2" fmla="*/ 0 w 837"/>
                <a:gd name="T3" fmla="*/ 851 h 1110"/>
                <a:gd name="T4" fmla="*/ 267 w 837"/>
                <a:gd name="T5" fmla="*/ 1110 h 1110"/>
                <a:gd name="T6" fmla="*/ 837 w 837"/>
                <a:gd name="T7" fmla="*/ 554 h 1110"/>
                <a:gd name="T8" fmla="*/ 267 w 837"/>
                <a:gd name="T9" fmla="*/ 0 h 1110"/>
                <a:gd name="T10" fmla="*/ 0 w 837"/>
                <a:gd name="T11" fmla="*/ 260 h 1110"/>
                <a:gd name="T12" fmla="*/ 304 w 837"/>
                <a:gd name="T13" fmla="*/ 554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7" h="1110">
                  <a:moveTo>
                    <a:pt x="304" y="554"/>
                  </a:moveTo>
                  <a:lnTo>
                    <a:pt x="0" y="851"/>
                  </a:lnTo>
                  <a:lnTo>
                    <a:pt x="267" y="1110"/>
                  </a:lnTo>
                  <a:lnTo>
                    <a:pt x="837" y="554"/>
                  </a:lnTo>
                  <a:lnTo>
                    <a:pt x="267" y="0"/>
                  </a:lnTo>
                  <a:lnTo>
                    <a:pt x="0" y="260"/>
                  </a:lnTo>
                  <a:lnTo>
                    <a:pt x="304" y="5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5400" dist="12700" algn="l" rotWithShape="0">
                <a:srgbClr val="7E121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/>
            </a:p>
          </p:txBody>
        </p:sp>
      </p:grpSp>
      <p:pic>
        <p:nvPicPr>
          <p:cNvPr id="74" name="Endorsement">
            <a:extLst>
              <a:ext uri="{FF2B5EF4-FFF2-40B4-BE49-F238E27FC236}">
                <a16:creationId xmlns:a16="http://schemas.microsoft.com/office/drawing/2014/main" id="{EBB13FE2-B339-45F6-845E-5CA75BB89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 bwMode="gray">
          <a:xfrm>
            <a:off x="10420286" y="6289806"/>
            <a:ext cx="504000" cy="15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5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3" r:id="rId3"/>
    <p:sldLayoutId id="2147483664" r:id="rId4"/>
    <p:sldLayoutId id="2147483659" r:id="rId5"/>
    <p:sldLayoutId id="2147483660" r:id="rId6"/>
    <p:sldLayoutId id="2147483650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61" r:id="rId14"/>
    <p:sldLayoutId id="2147483662" r:id="rId15"/>
    <p:sldLayoutId id="2147483658" r:id="rId16"/>
    <p:sldLayoutId id="2147483665" r:id="rId17"/>
  </p:sldLayoutIdLst>
  <p:hf hdr="0"/>
  <p:txStyles>
    <p:titleStyle>
      <a:lvl1pPr algn="l" defTabSz="914400" rtl="0" eaLnBrk="1" latinLnBrk="0" hangingPunct="1">
        <a:lnSpc>
          <a:spcPts val="3500"/>
        </a:lnSpc>
        <a:spcBef>
          <a:spcPct val="0"/>
        </a:spcBef>
        <a:buNone/>
        <a:defRPr sz="35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551"/>
        </a:lnSpc>
        <a:spcBef>
          <a:spcPts val="0"/>
        </a:spcBef>
        <a:buFont typeface="+mj-lt"/>
        <a:buNone/>
        <a:defRPr sz="22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324000" indent="-324000" algn="l" defTabSz="914400" rtl="0" eaLnBrk="1" latinLnBrk="0" hangingPunct="1">
        <a:lnSpc>
          <a:spcPts val="2551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ts val="2551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ts val="2551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296000" indent="-324000" algn="l" defTabSz="914400" rtl="0" eaLnBrk="1" latinLnBrk="0" hangingPunct="1">
        <a:lnSpc>
          <a:spcPts val="2551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/>
          <p:nvPr/>
        </p:nvPicPr>
        <p:blipFill>
          <a:blip r:embed="rId2"/>
          <a:stretch/>
        </p:blipFill>
        <p:spPr>
          <a:xfrm>
            <a:off x="5577016" y="1589903"/>
            <a:ext cx="4676144" cy="4783459"/>
          </a:xfrm>
          <a:prstGeom prst="rect">
            <a:avLst/>
          </a:prstGeom>
          <a:ln w="0">
            <a:noFill/>
          </a:ln>
        </p:spPr>
      </p:pic>
      <p:sp>
        <p:nvSpPr>
          <p:cNvPr id="4" name="CustomShap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nl-NL" sz="5400" b="1" strike="noStrike" spc="-1" dirty="0">
                <a:solidFill>
                  <a:srgbClr val="CE181E"/>
                </a:solidFill>
                <a:latin typeface="Arial"/>
                <a:ea typeface="DejaVu Sans"/>
              </a:rPr>
              <a:t>Duurzaamheid </a:t>
            </a:r>
            <a:r>
              <a:rPr lang="nl-NL" sz="5400" b="1" strike="noStrike" spc="-1" dirty="0" smtClean="0">
                <a:solidFill>
                  <a:srgbClr val="CE181E"/>
                </a:solidFill>
                <a:latin typeface="Arial"/>
                <a:ea typeface="DejaVu Sans"/>
              </a:rPr>
              <a:t>‘Bottom up’</a:t>
            </a:r>
            <a:endParaRPr lang="en-US" sz="5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430779" y="2056647"/>
            <a:ext cx="4469760" cy="1196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endParaRPr lang="en-US" sz="1800" b="1" strike="noStrike" spc="-1" dirty="0">
              <a:solidFill>
                <a:srgbClr val="158466"/>
              </a:solidFill>
              <a:latin typeface="Arial"/>
            </a:endParaRPr>
          </a:p>
          <a:p>
            <a:r>
              <a:rPr lang="en-US" sz="3200" b="1" spc="-1" dirty="0">
                <a:solidFill>
                  <a:srgbClr val="00A933"/>
                </a:solidFill>
              </a:rPr>
              <a:t>DOO </a:t>
            </a:r>
            <a:r>
              <a:rPr lang="en-US" sz="3200" b="1" spc="-1" dirty="0" smtClean="0">
                <a:solidFill>
                  <a:srgbClr val="00A933"/>
                </a:solidFill>
              </a:rPr>
              <a:t>Workshop Duurzaamheid</a:t>
            </a:r>
            <a:endParaRPr lang="en-US" sz="3200" b="1" spc="-1" dirty="0">
              <a:solidFill>
                <a:srgbClr val="158466"/>
              </a:solidFill>
            </a:endParaRPr>
          </a:p>
          <a:p>
            <a:pPr>
              <a:lnSpc>
                <a:spcPct val="100000"/>
              </a:lnSpc>
            </a:pPr>
            <a:endParaRPr lang="en-US" sz="3200" b="1" strike="noStrike" spc="-1" dirty="0">
              <a:solidFill>
                <a:srgbClr val="158466"/>
              </a:solidFill>
              <a:latin typeface="Arial"/>
            </a:endParaRPr>
          </a:p>
        </p:txBody>
      </p:sp>
      <p:sp>
        <p:nvSpPr>
          <p:cNvPr id="6" name="CustomShape 3"/>
          <p:cNvSpPr/>
          <p:nvPr/>
        </p:nvSpPr>
        <p:spPr>
          <a:xfrm>
            <a:off x="493560" y="4847962"/>
            <a:ext cx="2050200" cy="71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551"/>
              </a:lnSpc>
            </a:pPr>
            <a:r>
              <a:rPr lang="nl-NL" sz="24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Talitha Hoppe </a:t>
            </a:r>
            <a:endParaRPr lang="en-US" sz="2400" b="0" strike="noStrike" spc="-1" dirty="0">
              <a:solidFill>
                <a:srgbClr val="C00000"/>
              </a:solidFill>
              <a:latin typeface="Arial"/>
            </a:endParaRPr>
          </a:p>
          <a:p>
            <a:pPr>
              <a:lnSpc>
                <a:spcPts val="2551"/>
              </a:lnSpc>
            </a:pPr>
            <a:r>
              <a:rPr lang="nl-NL" sz="1800" b="1" strike="noStrike" spc="-1" dirty="0" smtClean="0">
                <a:solidFill>
                  <a:srgbClr val="C00000"/>
                </a:solidFill>
                <a:latin typeface="Arial"/>
                <a:ea typeface="DejaVu Sans"/>
              </a:rPr>
              <a:t>1 Maart </a:t>
            </a:r>
            <a:r>
              <a:rPr lang="nl-NL" sz="18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2024</a:t>
            </a:r>
            <a:endParaRPr lang="en-US" sz="1800" b="0" strike="noStrike" spc="-1" dirty="0">
              <a:solidFill>
                <a:srgbClr val="C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995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/>
          <p:nvPr/>
        </p:nvPicPr>
        <p:blipFill>
          <a:blip r:embed="rId2"/>
          <a:stretch/>
        </p:blipFill>
        <p:spPr>
          <a:xfrm>
            <a:off x="354228" y="415340"/>
            <a:ext cx="9131050" cy="6257880"/>
          </a:xfrm>
          <a:prstGeom prst="rect">
            <a:avLst/>
          </a:prstGeom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499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73114" y="484322"/>
            <a:ext cx="11340000" cy="486000"/>
          </a:xfrm>
        </p:spPr>
        <p:txBody>
          <a:bodyPr/>
          <a:lstStyle/>
          <a:p>
            <a:r>
              <a:rPr lang="nl-NL" dirty="0" smtClean="0">
                <a:solidFill>
                  <a:srgbClr val="C00000"/>
                </a:solidFill>
              </a:rPr>
              <a:t>Duurzaamheid op intranet</a:t>
            </a:r>
            <a:endParaRPr lang="nl-NL" dirty="0">
              <a:solidFill>
                <a:srgbClr val="C00000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68" y="1133395"/>
            <a:ext cx="7075874" cy="55884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619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5" y="107282"/>
            <a:ext cx="5321133" cy="65535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536" y="107282"/>
            <a:ext cx="5200649" cy="6555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40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976" y="144505"/>
            <a:ext cx="8645515" cy="6588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" name="Afbeelding 132"/>
          <p:cNvPicPr/>
          <p:nvPr/>
        </p:nvPicPr>
        <p:blipFill>
          <a:blip r:embed="rId3"/>
          <a:srcRect l="17110" t="5076" r="18000" b="11965"/>
          <a:stretch/>
        </p:blipFill>
        <p:spPr>
          <a:xfrm>
            <a:off x="5374629" y="3201361"/>
            <a:ext cx="1291960" cy="12166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07028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1" r="579"/>
          <a:stretch/>
        </p:blipFill>
        <p:spPr>
          <a:xfrm>
            <a:off x="2594919" y="518884"/>
            <a:ext cx="9294110" cy="6032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430779" y="616128"/>
            <a:ext cx="11340000" cy="486000"/>
          </a:xfrm>
        </p:spPr>
        <p:txBody>
          <a:bodyPr/>
          <a:lstStyle/>
          <a:p>
            <a:r>
              <a:rPr lang="nl-NL" dirty="0" smtClean="0"/>
              <a:t>OLVG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3323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744381" y="183422"/>
            <a:ext cx="3514060" cy="18582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 anchor="t">
            <a:noAutofit/>
          </a:bodyPr>
          <a:lstStyle/>
          <a:p>
            <a:pPr>
              <a:lnSpc>
                <a:spcPct val="100000"/>
              </a:lnSpc>
            </a:pPr>
            <a:r>
              <a:rPr lang="nl-NL" sz="3266" b="1" spc="-1" dirty="0">
                <a:solidFill>
                  <a:srgbClr val="CE181E"/>
                </a:solidFill>
                <a:latin typeface="Arial"/>
                <a:ea typeface="DejaVu Sans"/>
              </a:rPr>
              <a:t>Green Deal </a:t>
            </a:r>
            <a:endParaRPr lang="en-US" sz="3266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3266" b="1" spc="-1" dirty="0">
                <a:solidFill>
                  <a:srgbClr val="CE181E"/>
                </a:solidFill>
                <a:latin typeface="Arial"/>
                <a:ea typeface="DejaVu Sans"/>
              </a:rPr>
              <a:t>Duurzame Zorg</a:t>
            </a:r>
            <a:endParaRPr lang="en-US" sz="3266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8" name="Afbeelding 107"/>
          <p:cNvPicPr/>
          <p:nvPr/>
        </p:nvPicPr>
        <p:blipFill>
          <a:blip r:embed="rId2"/>
          <a:srcRect l="5619" t="3164" r="6204" b="3414"/>
          <a:stretch/>
        </p:blipFill>
        <p:spPr>
          <a:xfrm>
            <a:off x="5419769" y="126063"/>
            <a:ext cx="4904987" cy="6626419"/>
          </a:xfrm>
          <a:prstGeom prst="rect">
            <a:avLst/>
          </a:prstGeom>
          <a:ln w="36000">
            <a:solidFill>
              <a:srgbClr val="000084"/>
            </a:solidFill>
            <a:round/>
          </a:ln>
        </p:spPr>
      </p:pic>
      <p:sp>
        <p:nvSpPr>
          <p:cNvPr id="109" name="CustomShape 2"/>
          <p:cNvSpPr/>
          <p:nvPr/>
        </p:nvSpPr>
        <p:spPr>
          <a:xfrm>
            <a:off x="744381" y="1623784"/>
            <a:ext cx="3883754" cy="51286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 anchor="t">
            <a:noAutofit/>
          </a:bodyPr>
          <a:lstStyle/>
          <a:p>
            <a:pPr>
              <a:lnSpc>
                <a:spcPct val="100000"/>
              </a:lnSpc>
            </a:pPr>
            <a:r>
              <a:rPr lang="nl-NL" sz="1996" b="1" u="sng" spc="-1" dirty="0" err="1">
                <a:solidFill>
                  <a:srgbClr val="000084"/>
                </a:solidFill>
                <a:latin typeface="Arial"/>
                <a:ea typeface="DejaVu Sans"/>
              </a:rPr>
              <a:t>GreenDeal</a:t>
            </a:r>
            <a:r>
              <a:rPr lang="nl-NL" sz="1996" b="1" u="sng" spc="-1" dirty="0">
                <a:solidFill>
                  <a:srgbClr val="000084"/>
                </a:solidFill>
                <a:latin typeface="Arial"/>
                <a:ea typeface="DejaVu Sans"/>
              </a:rPr>
              <a:t> 3.0</a:t>
            </a:r>
            <a:endParaRPr lang="en-US" sz="1996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996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1633" spc="-1" dirty="0">
                <a:solidFill>
                  <a:srgbClr val="000084"/>
                </a:solidFill>
                <a:latin typeface="Arial"/>
                <a:ea typeface="DejaVu Sans"/>
              </a:rPr>
              <a:t>1. </a:t>
            </a:r>
            <a:r>
              <a:rPr lang="nl-NL" sz="1996" b="1" spc="-1" dirty="0">
                <a:solidFill>
                  <a:srgbClr val="00DC00"/>
                </a:solidFill>
                <a:latin typeface="Abadi MT Condensed Extra Bold"/>
                <a:ea typeface="Arial"/>
              </a:rPr>
              <a:t>↑</a:t>
            </a:r>
            <a:r>
              <a:rPr lang="nl-NL" sz="1814" spc="-1" dirty="0">
                <a:solidFill>
                  <a:srgbClr val="000084"/>
                </a:solidFill>
                <a:latin typeface="Arial"/>
                <a:ea typeface="Arial"/>
              </a:rPr>
              <a:t>Focus op </a:t>
            </a:r>
            <a:r>
              <a:rPr lang="nl-NL" sz="1814" b="1" spc="-1" dirty="0">
                <a:solidFill>
                  <a:srgbClr val="000084"/>
                </a:solidFill>
                <a:latin typeface="Arial"/>
                <a:ea typeface="Arial"/>
              </a:rPr>
              <a:t>gezondheid</a:t>
            </a:r>
            <a:endParaRPr lang="en-US" sz="1814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14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1814" spc="-1" dirty="0">
                <a:solidFill>
                  <a:srgbClr val="000084"/>
                </a:solidFill>
                <a:latin typeface="Arial"/>
                <a:ea typeface="SimSun"/>
              </a:rPr>
              <a:t>2. </a:t>
            </a:r>
            <a:r>
              <a:rPr lang="nl-NL" sz="1814" b="1" spc="-1" dirty="0">
                <a:solidFill>
                  <a:srgbClr val="00DC00"/>
                </a:solidFill>
                <a:latin typeface="Abadi MT Condensed Extra Bold"/>
                <a:ea typeface="Arial"/>
              </a:rPr>
              <a:t>↑</a:t>
            </a:r>
            <a:r>
              <a:rPr lang="nl-NL" sz="1814" b="1" spc="-1" dirty="0">
                <a:solidFill>
                  <a:srgbClr val="000084"/>
                </a:solidFill>
                <a:latin typeface="Arial"/>
                <a:ea typeface="Arial"/>
              </a:rPr>
              <a:t>Awareness</a:t>
            </a:r>
            <a:r>
              <a:rPr lang="nl-NL" sz="1814" spc="-1" dirty="0">
                <a:solidFill>
                  <a:srgbClr val="000084"/>
                </a:solidFill>
                <a:latin typeface="Arial"/>
                <a:ea typeface="Arial"/>
              </a:rPr>
              <a:t> en </a:t>
            </a:r>
            <a:r>
              <a:rPr lang="nl-NL" sz="1814" b="1" spc="-1" dirty="0">
                <a:solidFill>
                  <a:srgbClr val="000084"/>
                </a:solidFill>
                <a:latin typeface="Arial"/>
                <a:ea typeface="Arial"/>
              </a:rPr>
              <a:t>kennis</a:t>
            </a:r>
            <a:r>
              <a:rPr lang="nl-NL" sz="1814" spc="-1" dirty="0">
                <a:solidFill>
                  <a:srgbClr val="000084"/>
                </a:solidFill>
                <a:latin typeface="Arial"/>
                <a:ea typeface="Arial"/>
              </a:rPr>
              <a:t> delen</a:t>
            </a:r>
            <a:endParaRPr lang="en-US" sz="1814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14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1814" spc="-1" dirty="0">
                <a:solidFill>
                  <a:srgbClr val="000084"/>
                </a:solidFill>
                <a:latin typeface="Arial"/>
                <a:ea typeface="Arial"/>
              </a:rPr>
              <a:t>3. </a:t>
            </a:r>
            <a:r>
              <a:rPr lang="nl-NL" sz="1814" b="1" spc="-1" dirty="0">
                <a:solidFill>
                  <a:srgbClr val="CE181E"/>
                </a:solidFill>
                <a:latin typeface="Abadi MT Condensed Extra Bold"/>
                <a:ea typeface="Arial"/>
              </a:rPr>
              <a:t>↓</a:t>
            </a:r>
            <a:r>
              <a:rPr lang="nl-NL" sz="1814" b="1" spc="-1" dirty="0">
                <a:solidFill>
                  <a:srgbClr val="000084"/>
                </a:solidFill>
                <a:latin typeface="Arial"/>
                <a:ea typeface="Arial"/>
              </a:rPr>
              <a:t>-55% directe CO2-uitstoot</a:t>
            </a:r>
            <a:r>
              <a:rPr lang="nl-NL" sz="1814" spc="-1" dirty="0">
                <a:solidFill>
                  <a:srgbClr val="000084"/>
                </a:solidFill>
                <a:latin typeface="Arial"/>
                <a:ea typeface="Arial"/>
              </a:rPr>
              <a:t> in 2030 </a:t>
            </a:r>
            <a:r>
              <a:rPr lang="nl-NL" sz="1814" b="1" spc="-1" dirty="0">
                <a:solidFill>
                  <a:srgbClr val="000084"/>
                </a:solidFill>
                <a:latin typeface="Arial"/>
                <a:ea typeface="Arial"/>
              </a:rPr>
              <a:t>klimaatneutraal</a:t>
            </a:r>
            <a:r>
              <a:rPr lang="nl-NL" sz="1814" spc="-1" dirty="0">
                <a:solidFill>
                  <a:srgbClr val="000084"/>
                </a:solidFill>
                <a:latin typeface="Arial"/>
                <a:ea typeface="Arial"/>
              </a:rPr>
              <a:t> in 2050</a:t>
            </a:r>
            <a:endParaRPr lang="en-US" sz="1814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14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1814" spc="-1" dirty="0">
                <a:solidFill>
                  <a:srgbClr val="000084"/>
                </a:solidFill>
                <a:latin typeface="Arial"/>
                <a:ea typeface="SimSun"/>
              </a:rPr>
              <a:t>4. </a:t>
            </a:r>
            <a:r>
              <a:rPr lang="nl-NL" sz="1814" b="1" spc="-1" dirty="0">
                <a:solidFill>
                  <a:srgbClr val="CE181E"/>
                </a:solidFill>
                <a:latin typeface="Abadi MT Condensed Extra Bold"/>
                <a:ea typeface="Arial"/>
              </a:rPr>
              <a:t>↓</a:t>
            </a:r>
            <a:r>
              <a:rPr lang="nl-NL" sz="1814" b="1" spc="-1" dirty="0">
                <a:solidFill>
                  <a:srgbClr val="000084"/>
                </a:solidFill>
                <a:latin typeface="Arial"/>
                <a:ea typeface="Arial"/>
              </a:rPr>
              <a:t>-50%</a:t>
            </a:r>
            <a:r>
              <a:rPr lang="nl-NL" sz="1814" spc="-1" dirty="0">
                <a:solidFill>
                  <a:srgbClr val="000084"/>
                </a:solidFill>
                <a:latin typeface="Arial"/>
                <a:ea typeface="Arial"/>
              </a:rPr>
              <a:t> minder primair </a:t>
            </a:r>
            <a:r>
              <a:rPr lang="nl-NL" sz="1814" b="1" spc="-1" dirty="0">
                <a:solidFill>
                  <a:srgbClr val="000084"/>
                </a:solidFill>
                <a:latin typeface="Arial"/>
                <a:ea typeface="Arial"/>
              </a:rPr>
              <a:t>grondstoffengebruik</a:t>
            </a:r>
            <a:r>
              <a:rPr lang="nl-NL" sz="1814" spc="-1" dirty="0">
                <a:solidFill>
                  <a:srgbClr val="000084"/>
                </a:solidFill>
                <a:latin typeface="Arial"/>
                <a:ea typeface="Arial"/>
              </a:rPr>
              <a:t> in 2030 ten opzichte van 2016 en maximaal </a:t>
            </a:r>
            <a:r>
              <a:rPr lang="nl-NL" sz="1814" b="1" spc="-1" dirty="0">
                <a:solidFill>
                  <a:srgbClr val="000084"/>
                </a:solidFill>
                <a:latin typeface="Arial"/>
                <a:ea typeface="Arial"/>
              </a:rPr>
              <a:t>circulaire zorg</a:t>
            </a:r>
            <a:r>
              <a:rPr lang="nl-NL" sz="1814" spc="-1" dirty="0">
                <a:solidFill>
                  <a:srgbClr val="000084"/>
                </a:solidFill>
                <a:latin typeface="Arial"/>
                <a:ea typeface="Arial"/>
              </a:rPr>
              <a:t> in 2050</a:t>
            </a:r>
            <a:endParaRPr lang="en-US" sz="1814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14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1814" spc="-1" dirty="0">
                <a:solidFill>
                  <a:srgbClr val="000084"/>
                </a:solidFill>
                <a:latin typeface="Arial"/>
                <a:ea typeface="SimSun"/>
              </a:rPr>
              <a:t>5. </a:t>
            </a:r>
            <a:r>
              <a:rPr lang="nl-NL" sz="1814" b="1" spc="-1" dirty="0">
                <a:solidFill>
                  <a:srgbClr val="CE181E"/>
                </a:solidFill>
                <a:latin typeface="Abadi MT Condensed Extra Bold"/>
                <a:ea typeface="Arial"/>
              </a:rPr>
              <a:t>↓</a:t>
            </a:r>
            <a:r>
              <a:rPr lang="nl-NL" sz="1814" spc="-1" dirty="0">
                <a:solidFill>
                  <a:srgbClr val="000084"/>
                </a:solidFill>
                <a:latin typeface="Arial"/>
                <a:ea typeface="Arial"/>
              </a:rPr>
              <a:t>Het verminderen van de milieubelasting van </a:t>
            </a:r>
            <a:r>
              <a:rPr lang="nl-NL" sz="1814" b="1" spc="-1" dirty="0">
                <a:solidFill>
                  <a:srgbClr val="000084"/>
                </a:solidFill>
                <a:latin typeface="Arial"/>
                <a:ea typeface="Arial"/>
              </a:rPr>
              <a:t>medicatie(gebruik)</a:t>
            </a:r>
            <a:endParaRPr lang="en-US" sz="1814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14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14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490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9590" y="1076819"/>
            <a:ext cx="11340001" cy="1970553"/>
          </a:xfrm>
        </p:spPr>
        <p:txBody>
          <a:bodyPr>
            <a:normAutofit/>
          </a:bodyPr>
          <a:lstStyle/>
          <a:p>
            <a:r>
              <a:rPr lang="nl-NL" sz="2400" dirty="0">
                <a:solidFill>
                  <a:srgbClr val="002060"/>
                </a:solidFill>
              </a:rPr>
              <a:t>Papier: </a:t>
            </a:r>
            <a:r>
              <a:rPr lang="nl-NL" sz="2400" dirty="0">
                <a:solidFill>
                  <a:srgbClr val="00B050"/>
                </a:solidFill>
              </a:rPr>
              <a:t>0,05</a:t>
            </a:r>
            <a:r>
              <a:rPr lang="nl-NL" sz="2400" dirty="0" smtClean="0">
                <a:solidFill>
                  <a:srgbClr val="00B050"/>
                </a:solidFill>
              </a:rPr>
              <a:t>€</a:t>
            </a:r>
            <a:br>
              <a:rPr lang="nl-NL" sz="2400" dirty="0" smtClean="0">
                <a:solidFill>
                  <a:srgbClr val="00B050"/>
                </a:solidFill>
              </a:rPr>
            </a:br>
            <a:r>
              <a:rPr lang="nl-NL" sz="2400" dirty="0" smtClean="0">
                <a:solidFill>
                  <a:srgbClr val="002060"/>
                </a:solidFill>
              </a:rPr>
              <a:t>Restafval</a:t>
            </a:r>
            <a:r>
              <a:rPr lang="nl-NL" sz="2400" dirty="0">
                <a:solidFill>
                  <a:srgbClr val="002060"/>
                </a:solidFill>
              </a:rPr>
              <a:t>: </a:t>
            </a:r>
            <a:r>
              <a:rPr lang="nl-NL" sz="2400" dirty="0">
                <a:solidFill>
                  <a:srgbClr val="FF0000"/>
                </a:solidFill>
              </a:rPr>
              <a:t>0,15€</a:t>
            </a:r>
            <a:br>
              <a:rPr lang="nl-NL" sz="2400" dirty="0">
                <a:solidFill>
                  <a:srgbClr val="FF0000"/>
                </a:solidFill>
              </a:rPr>
            </a:br>
            <a:r>
              <a:rPr lang="nl-NL" sz="2400" dirty="0">
                <a:solidFill>
                  <a:srgbClr val="002060"/>
                </a:solidFill>
              </a:rPr>
              <a:t>SZA: </a:t>
            </a:r>
            <a:r>
              <a:rPr lang="nl-NL" sz="2400" dirty="0">
                <a:solidFill>
                  <a:srgbClr val="FF0000"/>
                </a:solidFill>
              </a:rPr>
              <a:t>2,00</a:t>
            </a:r>
            <a:r>
              <a:rPr lang="nl-NL" sz="2400" dirty="0" smtClean="0">
                <a:solidFill>
                  <a:srgbClr val="FF0000"/>
                </a:solidFill>
              </a:rPr>
              <a:t>€</a:t>
            </a:r>
            <a:br>
              <a:rPr lang="nl-NL" sz="2400" dirty="0" smtClean="0">
                <a:solidFill>
                  <a:srgbClr val="FF0000"/>
                </a:solidFill>
              </a:rPr>
            </a:br>
            <a:r>
              <a:rPr lang="nl-NL" sz="2400" dirty="0" smtClean="0">
                <a:solidFill>
                  <a:srgbClr val="002060"/>
                </a:solidFill>
              </a:rPr>
              <a:t>PD: </a:t>
            </a:r>
            <a:r>
              <a:rPr lang="nl-NL" sz="2400" dirty="0" smtClean="0">
                <a:solidFill>
                  <a:srgbClr val="00B050"/>
                </a:solidFill>
              </a:rPr>
              <a:t>GRATIS</a:t>
            </a:r>
            <a:endParaRPr lang="nl-NL" sz="2400" dirty="0">
              <a:solidFill>
                <a:srgbClr val="00B050"/>
              </a:solidFill>
            </a:endParaRPr>
          </a:p>
        </p:txBody>
      </p:sp>
      <p:pic>
        <p:nvPicPr>
          <p:cNvPr id="4" name="Afbeelding 3"/>
          <p:cNvPicPr/>
          <p:nvPr/>
        </p:nvPicPr>
        <p:blipFill>
          <a:blip r:embed="rId2"/>
          <a:stretch/>
        </p:blipFill>
        <p:spPr>
          <a:xfrm>
            <a:off x="7685903" y="527221"/>
            <a:ext cx="4220107" cy="6186617"/>
          </a:xfrm>
          <a:prstGeom prst="rect">
            <a:avLst/>
          </a:prstGeom>
          <a:ln w="36000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el 3"/>
          <p:cNvSpPr txBox="1">
            <a:spLocks/>
          </p:cNvSpPr>
          <p:nvPr/>
        </p:nvSpPr>
        <p:spPr>
          <a:xfrm>
            <a:off x="389590" y="559020"/>
            <a:ext cx="11340000" cy="486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ts val="3827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 smtClean="0"/>
              <a:t>Afval op de OK</a:t>
            </a:r>
            <a:endParaRPr lang="nl-NL" sz="4000" dirty="0"/>
          </a:p>
        </p:txBody>
      </p:sp>
      <p:pic>
        <p:nvPicPr>
          <p:cNvPr id="1026" name="Picture 2" descr="0c8d06c2-e184-4c9e-a8ed-fe853da062c3@olv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9" b="15931"/>
          <a:stretch/>
        </p:blipFill>
        <p:spPr bwMode="auto">
          <a:xfrm rot="10800000">
            <a:off x="321275" y="3212755"/>
            <a:ext cx="3654687" cy="347636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/>
          <p:nvPr/>
        </p:nvPicPr>
        <p:blipFill>
          <a:blip r:embed="rId4"/>
          <a:stretch/>
        </p:blipFill>
        <p:spPr>
          <a:xfrm>
            <a:off x="4308389" y="1804086"/>
            <a:ext cx="3077527" cy="3015049"/>
          </a:xfrm>
          <a:prstGeom prst="rect">
            <a:avLst/>
          </a:prstGeom>
          <a:ln w="38100">
            <a:solidFill>
              <a:srgbClr val="00206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57326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#Recycling</a:t>
            </a:r>
            <a:endParaRPr lang="nl-NL" dirty="0"/>
          </a:p>
        </p:txBody>
      </p:sp>
      <p:pic>
        <p:nvPicPr>
          <p:cNvPr id="4" name="Afbeelding 3"/>
          <p:cNvPicPr/>
          <p:nvPr/>
        </p:nvPicPr>
        <p:blipFill>
          <a:blip r:embed="rId2"/>
          <a:stretch/>
        </p:blipFill>
        <p:spPr>
          <a:xfrm>
            <a:off x="3410465" y="832022"/>
            <a:ext cx="8283195" cy="5643898"/>
          </a:xfrm>
          <a:prstGeom prst="rect">
            <a:avLst/>
          </a:prstGeom>
          <a:ln w="36000">
            <a:solidFill>
              <a:srgbClr val="000084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292095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#Recycling</a:t>
            </a:r>
            <a:endParaRPr lang="nl-NL" dirty="0"/>
          </a:p>
        </p:txBody>
      </p:sp>
      <p:pic>
        <p:nvPicPr>
          <p:cNvPr id="6" name="Afbeelding 5"/>
          <p:cNvPicPr/>
          <p:nvPr/>
        </p:nvPicPr>
        <p:blipFill>
          <a:blip r:embed="rId2"/>
          <a:stretch/>
        </p:blipFill>
        <p:spPr>
          <a:xfrm>
            <a:off x="3558746" y="535459"/>
            <a:ext cx="8105666" cy="6001829"/>
          </a:xfrm>
          <a:prstGeom prst="rect">
            <a:avLst/>
          </a:prstGeom>
          <a:ln w="36000">
            <a:solidFill>
              <a:srgbClr val="000084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99928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#Recycling</a:t>
            </a:r>
            <a:endParaRPr lang="nl-NL" dirty="0"/>
          </a:p>
        </p:txBody>
      </p:sp>
      <p:pic>
        <p:nvPicPr>
          <p:cNvPr id="3" name="Afbeelding 2"/>
          <p:cNvPicPr/>
          <p:nvPr/>
        </p:nvPicPr>
        <p:blipFill>
          <a:blip r:embed="rId2"/>
          <a:srcRect l="5577" t="19701" r="7808" b="12121"/>
          <a:stretch/>
        </p:blipFill>
        <p:spPr>
          <a:xfrm>
            <a:off x="436680" y="1993320"/>
            <a:ext cx="3407400" cy="1741320"/>
          </a:xfrm>
          <a:prstGeom prst="rect">
            <a:avLst/>
          </a:prstGeom>
          <a:ln w="0">
            <a:noFill/>
          </a:ln>
        </p:spPr>
      </p:pic>
      <p:pic>
        <p:nvPicPr>
          <p:cNvPr id="4" name="Afbeelding 3"/>
          <p:cNvPicPr/>
          <p:nvPr/>
        </p:nvPicPr>
        <p:blipFill>
          <a:blip r:embed="rId3"/>
          <a:stretch/>
        </p:blipFill>
        <p:spPr>
          <a:xfrm>
            <a:off x="453240" y="3736080"/>
            <a:ext cx="3293280" cy="2470680"/>
          </a:xfrm>
          <a:prstGeom prst="rect">
            <a:avLst/>
          </a:prstGeom>
          <a:ln w="29160">
            <a:solidFill>
              <a:srgbClr val="000080"/>
            </a:solidFill>
            <a:round/>
          </a:ln>
        </p:spPr>
      </p:pic>
      <p:pic>
        <p:nvPicPr>
          <p:cNvPr id="5" name="Afbeelding 4"/>
          <p:cNvPicPr/>
          <p:nvPr/>
        </p:nvPicPr>
        <p:blipFill>
          <a:blip r:embed="rId4"/>
          <a:stretch/>
        </p:blipFill>
        <p:spPr>
          <a:xfrm>
            <a:off x="4242486" y="1102128"/>
            <a:ext cx="2570205" cy="3632953"/>
          </a:xfrm>
          <a:prstGeom prst="rect">
            <a:avLst/>
          </a:prstGeom>
          <a:ln w="29160">
            <a:solidFill>
              <a:srgbClr val="000080"/>
            </a:solidFill>
            <a:round/>
          </a:ln>
        </p:spPr>
      </p:pic>
      <p:pic>
        <p:nvPicPr>
          <p:cNvPr id="6" name="Afbeelding 5"/>
          <p:cNvPicPr/>
          <p:nvPr/>
        </p:nvPicPr>
        <p:blipFill>
          <a:blip r:embed="rId5"/>
          <a:stretch/>
        </p:blipFill>
        <p:spPr>
          <a:xfrm>
            <a:off x="4622259" y="3426941"/>
            <a:ext cx="3541438" cy="2963630"/>
          </a:xfrm>
          <a:prstGeom prst="rect">
            <a:avLst/>
          </a:prstGeom>
          <a:ln w="29160">
            <a:solidFill>
              <a:srgbClr val="000080"/>
            </a:solidFill>
            <a:round/>
          </a:ln>
        </p:spPr>
      </p:pic>
      <p:pic>
        <p:nvPicPr>
          <p:cNvPr id="7" name="Afbeelding 6"/>
          <p:cNvPicPr/>
          <p:nvPr/>
        </p:nvPicPr>
        <p:blipFill>
          <a:blip r:embed="rId6"/>
          <a:stretch/>
        </p:blipFill>
        <p:spPr>
          <a:xfrm>
            <a:off x="6153665" y="4234250"/>
            <a:ext cx="3245708" cy="2388972"/>
          </a:xfrm>
          <a:prstGeom prst="rect">
            <a:avLst/>
          </a:prstGeom>
          <a:ln w="29160">
            <a:solidFill>
              <a:srgbClr val="000080"/>
            </a:solidFill>
            <a:round/>
          </a:ln>
        </p:spPr>
      </p:pic>
      <p:pic>
        <p:nvPicPr>
          <p:cNvPr id="8" name="Afbeelding 7"/>
          <p:cNvPicPr/>
          <p:nvPr/>
        </p:nvPicPr>
        <p:blipFill>
          <a:blip r:embed="rId7"/>
          <a:stretch/>
        </p:blipFill>
        <p:spPr>
          <a:xfrm>
            <a:off x="8865321" y="1320691"/>
            <a:ext cx="2807280" cy="3745800"/>
          </a:xfrm>
          <a:prstGeom prst="rect">
            <a:avLst/>
          </a:prstGeom>
          <a:ln w="36000">
            <a:solidFill>
              <a:srgbClr val="0F3463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6105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 fmla="y-sin(pi*$)/3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9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27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81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/>
          <p:nvPr/>
        </p:nvPicPr>
        <p:blipFill>
          <a:blip r:embed="rId2"/>
          <a:stretch/>
        </p:blipFill>
        <p:spPr>
          <a:xfrm>
            <a:off x="7368827" y="565067"/>
            <a:ext cx="4375080" cy="3135880"/>
          </a:xfrm>
          <a:prstGeom prst="rect">
            <a:avLst/>
          </a:prstGeom>
          <a:ln w="36000">
            <a:solidFill>
              <a:srgbClr val="000084"/>
            </a:solidFill>
            <a:round/>
          </a:ln>
        </p:spPr>
      </p:pic>
      <p:sp>
        <p:nvSpPr>
          <p:cNvPr id="2" name="Rechthoek 1"/>
          <p:cNvSpPr/>
          <p:nvPr/>
        </p:nvSpPr>
        <p:spPr>
          <a:xfrm>
            <a:off x="494270" y="1621395"/>
            <a:ext cx="6096000" cy="36471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nl-NL" sz="2400" b="1" spc="-1" dirty="0">
                <a:solidFill>
                  <a:srgbClr val="000084"/>
                </a:solidFill>
                <a:ea typeface="DejaVu Sans"/>
              </a:rPr>
              <a:t>SLAZ-OLVG</a:t>
            </a:r>
            <a:endParaRPr lang="en-US" sz="2400" spc="-1" dirty="0">
              <a:solidFill>
                <a:srgbClr val="000000"/>
              </a:solidFill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spc="-1" dirty="0">
                <a:solidFill>
                  <a:srgbClr val="000084"/>
                </a:solidFill>
                <a:ea typeface="DejaVu Sans"/>
              </a:rPr>
              <a:t>‘S-1997 SLAZ/OLVG</a:t>
            </a:r>
            <a:endParaRPr lang="en-US" sz="2000" spc="-1" dirty="0">
              <a:solidFill>
                <a:srgbClr val="000000"/>
              </a:solidFill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spc="-1" dirty="0">
                <a:solidFill>
                  <a:srgbClr val="000084"/>
                </a:solidFill>
                <a:ea typeface="SimSun"/>
              </a:rPr>
              <a:t>Co’s op de OK</a:t>
            </a:r>
            <a:endParaRPr lang="en-US" sz="2000" spc="-1" dirty="0">
              <a:solidFill>
                <a:srgbClr val="000000"/>
              </a:solidFill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spc="-1" dirty="0">
                <a:solidFill>
                  <a:srgbClr val="000084"/>
                </a:solidFill>
                <a:ea typeface="DejaVu Sans"/>
              </a:rPr>
              <a:t>OK-assistente</a:t>
            </a:r>
            <a:endParaRPr lang="en-US" sz="2000" spc="-1" dirty="0">
              <a:solidFill>
                <a:srgbClr val="000000"/>
              </a:solidFill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spc="-1" dirty="0">
                <a:solidFill>
                  <a:srgbClr val="000084"/>
                </a:solidFill>
                <a:ea typeface="DejaVu Sans"/>
              </a:rPr>
              <a:t>SD Gynaecologie (-2023)</a:t>
            </a:r>
            <a:endParaRPr lang="en-US" sz="2000" spc="-1" dirty="0">
              <a:solidFill>
                <a:srgbClr val="000000"/>
              </a:solidFill>
            </a:endParaRPr>
          </a:p>
          <a:p>
            <a:pPr>
              <a:lnSpc>
                <a:spcPct val="115000"/>
              </a:lnSpc>
            </a:pPr>
            <a:endParaRPr lang="en-US" sz="2000" spc="-1" dirty="0">
              <a:solidFill>
                <a:srgbClr val="000000"/>
              </a:solidFill>
            </a:endParaRPr>
          </a:p>
          <a:p>
            <a:pPr>
              <a:lnSpc>
                <a:spcPct val="115000"/>
              </a:lnSpc>
            </a:pPr>
            <a:endParaRPr lang="en-US" sz="2000" spc="-1" dirty="0">
              <a:solidFill>
                <a:srgbClr val="000000"/>
              </a:solidFill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spc="-1" dirty="0">
                <a:solidFill>
                  <a:srgbClr val="000084"/>
                </a:solidFill>
                <a:ea typeface="DejaVu Sans"/>
              </a:rPr>
              <a:t>GreenTeamOK </a:t>
            </a:r>
            <a:r>
              <a:rPr lang="nl-NL" sz="2000" spc="-1" dirty="0">
                <a:solidFill>
                  <a:srgbClr val="000084"/>
                </a:solidFill>
                <a:ea typeface="SimSun"/>
              </a:rPr>
              <a:t>Feb 2019</a:t>
            </a:r>
            <a:endParaRPr lang="en-US" sz="2000" spc="-1" dirty="0">
              <a:solidFill>
                <a:srgbClr val="000000"/>
              </a:solidFill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spc="-1" dirty="0">
                <a:solidFill>
                  <a:srgbClr val="000084"/>
                </a:solidFill>
                <a:ea typeface="SimSun"/>
              </a:rPr>
              <a:t>Changemaker</a:t>
            </a:r>
            <a:r>
              <a:rPr lang="nl-NL" sz="2000" b="1" spc="-1" dirty="0">
                <a:solidFill>
                  <a:srgbClr val="000084"/>
                </a:solidFill>
                <a:ea typeface="SimSun"/>
              </a:rPr>
              <a:t> </a:t>
            </a:r>
            <a:r>
              <a:rPr lang="nl-NL" sz="2000" spc="-1" dirty="0">
                <a:solidFill>
                  <a:srgbClr val="000084"/>
                </a:solidFill>
                <a:ea typeface="SimSun"/>
              </a:rPr>
              <a:t>Award2022</a:t>
            </a:r>
            <a:endParaRPr lang="en-US" sz="2000" spc="-1" dirty="0">
              <a:solidFill>
                <a:srgbClr val="000000"/>
              </a:solidFill>
            </a:endParaRPr>
          </a:p>
          <a:p>
            <a:pPr marL="216000" indent="-21564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spc="-1" dirty="0" err="1">
                <a:solidFill>
                  <a:srgbClr val="000084"/>
                </a:solidFill>
                <a:ea typeface="DejaVu Sans"/>
              </a:rPr>
              <a:t>GreenTeamCoördinator</a:t>
            </a:r>
            <a:r>
              <a:rPr lang="nl-NL" sz="2000" spc="-1" dirty="0">
                <a:solidFill>
                  <a:srgbClr val="000084"/>
                </a:solidFill>
                <a:ea typeface="DejaVu Sans"/>
              </a:rPr>
              <a:t> 2023</a:t>
            </a:r>
            <a:endParaRPr lang="en-US" sz="2000" spc="-1" dirty="0">
              <a:solidFill>
                <a:srgbClr val="000000"/>
              </a:solidFill>
            </a:endParaRPr>
          </a:p>
        </p:txBody>
      </p:sp>
      <p:pic>
        <p:nvPicPr>
          <p:cNvPr id="5" name="Afbeelding 4"/>
          <p:cNvPicPr/>
          <p:nvPr/>
        </p:nvPicPr>
        <p:blipFill>
          <a:blip r:embed="rId3"/>
          <a:stretch/>
        </p:blipFill>
        <p:spPr>
          <a:xfrm>
            <a:off x="6099443" y="3931705"/>
            <a:ext cx="3749760" cy="2742480"/>
          </a:xfrm>
          <a:prstGeom prst="rect">
            <a:avLst/>
          </a:prstGeom>
          <a:ln w="36000">
            <a:solidFill>
              <a:srgbClr val="000084"/>
            </a:solidFill>
            <a:round/>
          </a:ln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430779" y="616128"/>
            <a:ext cx="6677944" cy="486000"/>
          </a:xfrm>
        </p:spPr>
        <p:txBody>
          <a:bodyPr/>
          <a:lstStyle/>
          <a:p>
            <a:r>
              <a:rPr lang="nl-NL" dirty="0" smtClean="0">
                <a:solidFill>
                  <a:srgbClr val="C00000"/>
                </a:solidFill>
              </a:rPr>
              <a:t>Voorstellen</a:t>
            </a:r>
            <a:endParaRPr lang="nl-N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87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/>
          <p:nvPr/>
        </p:nvSpPr>
        <p:spPr>
          <a:xfrm>
            <a:off x="430779" y="1363934"/>
            <a:ext cx="3280551" cy="9317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 anchor="t">
            <a:noAutofit/>
          </a:bodyPr>
          <a:lstStyle/>
          <a:p>
            <a:pPr marL="195955" indent="-195629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1996" spc="-1" dirty="0">
                <a:solidFill>
                  <a:srgbClr val="0000B0"/>
                </a:solidFill>
                <a:latin typeface="Arial"/>
                <a:ea typeface="DejaVu Sans"/>
              </a:rPr>
              <a:t>Zo min mogelijk in het SZA vat</a:t>
            </a:r>
            <a:endParaRPr lang="en-US" sz="1996" spc="-1" dirty="0">
              <a:solidFill>
                <a:srgbClr val="000000"/>
              </a:solidFill>
              <a:latin typeface="Arial"/>
            </a:endParaRPr>
          </a:p>
          <a:p>
            <a:pPr marL="195955" indent="-195629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1996" spc="-1" dirty="0">
                <a:solidFill>
                  <a:srgbClr val="0000B0"/>
                </a:solidFill>
                <a:latin typeface="Arial"/>
                <a:ea typeface="DejaVu Sans"/>
              </a:rPr>
              <a:t>Allerduurste afval</a:t>
            </a:r>
            <a:endParaRPr lang="en-US" sz="1996" spc="-1" dirty="0">
              <a:solidFill>
                <a:srgbClr val="000000"/>
              </a:solidFill>
              <a:latin typeface="Arial"/>
            </a:endParaRPr>
          </a:p>
          <a:p>
            <a:pPr marL="195955" indent="-195629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1996" spc="-1" dirty="0">
                <a:solidFill>
                  <a:srgbClr val="0000B0"/>
                </a:solidFill>
                <a:latin typeface="Arial"/>
                <a:ea typeface="DejaVu Sans"/>
              </a:rPr>
              <a:t>Hoge CO2 uitstoot</a:t>
            </a:r>
            <a:endParaRPr lang="en-US" sz="1996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Afbeelding 5"/>
          <p:cNvPicPr/>
          <p:nvPr/>
        </p:nvPicPr>
        <p:blipFill>
          <a:blip r:embed="rId2"/>
          <a:stretch/>
        </p:blipFill>
        <p:spPr>
          <a:xfrm>
            <a:off x="513730" y="3122908"/>
            <a:ext cx="3725055" cy="2699101"/>
          </a:xfrm>
          <a:prstGeom prst="rect">
            <a:avLst/>
          </a:prstGeom>
          <a:ln w="36000">
            <a:solidFill>
              <a:srgbClr val="000084"/>
            </a:solidFill>
            <a:round/>
          </a:ln>
        </p:spPr>
      </p:pic>
      <p:pic>
        <p:nvPicPr>
          <p:cNvPr id="7" name="Afbeelding 6"/>
          <p:cNvPicPr/>
          <p:nvPr/>
        </p:nvPicPr>
        <p:blipFill>
          <a:blip r:embed="rId3"/>
          <a:stretch/>
        </p:blipFill>
        <p:spPr>
          <a:xfrm>
            <a:off x="4470661" y="1542082"/>
            <a:ext cx="3268434" cy="2358330"/>
          </a:xfrm>
          <a:prstGeom prst="rect">
            <a:avLst/>
          </a:prstGeom>
          <a:ln w="36000">
            <a:solidFill>
              <a:srgbClr val="000084"/>
            </a:solidFill>
            <a:round/>
          </a:ln>
        </p:spPr>
      </p:pic>
      <p:pic>
        <p:nvPicPr>
          <p:cNvPr id="8" name="Afbeelding 7"/>
          <p:cNvPicPr/>
          <p:nvPr/>
        </p:nvPicPr>
        <p:blipFill>
          <a:blip r:embed="rId4"/>
          <a:stretch/>
        </p:blipFill>
        <p:spPr>
          <a:xfrm>
            <a:off x="4470661" y="4084605"/>
            <a:ext cx="3268434" cy="2323944"/>
          </a:xfrm>
          <a:prstGeom prst="rect">
            <a:avLst/>
          </a:prstGeom>
          <a:ln w="36000">
            <a:solidFill>
              <a:srgbClr val="000084"/>
            </a:solidFill>
            <a:round/>
          </a:ln>
        </p:spPr>
      </p:pic>
      <p:pic>
        <p:nvPicPr>
          <p:cNvPr id="9" name="Afbeelding 8"/>
          <p:cNvPicPr/>
          <p:nvPr/>
        </p:nvPicPr>
        <p:blipFill>
          <a:blip r:embed="rId5"/>
          <a:stretch/>
        </p:blipFill>
        <p:spPr>
          <a:xfrm>
            <a:off x="8144358" y="1177871"/>
            <a:ext cx="3121739" cy="4503616"/>
          </a:xfrm>
          <a:prstGeom prst="rect">
            <a:avLst/>
          </a:prstGeom>
          <a:ln w="36000">
            <a:solidFill>
              <a:srgbClr val="000084"/>
            </a:solidFill>
            <a:round/>
          </a:ln>
        </p:spPr>
      </p:pic>
      <p:sp>
        <p:nvSpPr>
          <p:cNvPr id="10" name="CustomShape 1"/>
          <p:cNvSpPr/>
          <p:nvPr/>
        </p:nvSpPr>
        <p:spPr>
          <a:xfrm>
            <a:off x="125816" y="366086"/>
            <a:ext cx="8560132" cy="5444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 anchor="t">
            <a:noAutofit/>
          </a:bodyPr>
          <a:lstStyle/>
          <a:p>
            <a:pPr>
              <a:lnSpc>
                <a:spcPct val="100000"/>
              </a:lnSpc>
            </a:pPr>
            <a:r>
              <a:rPr lang="nl-NL" sz="3266" b="1" spc="-1" dirty="0">
                <a:solidFill>
                  <a:srgbClr val="CE181E"/>
                </a:solidFill>
                <a:latin typeface="Arial"/>
                <a:ea typeface="DejaVu Sans"/>
              </a:rPr>
              <a:t>Vloeistof Management Systeem </a:t>
            </a:r>
            <a:r>
              <a:rPr lang="nl-NL" sz="3266" b="1" spc="-1" dirty="0" err="1">
                <a:solidFill>
                  <a:srgbClr val="CE181E"/>
                </a:solidFill>
                <a:latin typeface="Arial"/>
                <a:ea typeface="DejaVu Sans"/>
              </a:rPr>
              <a:t>Neptune</a:t>
            </a:r>
            <a:endParaRPr lang="en-US" sz="3266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277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Afbeelding 4"/>
          <p:cNvPicPr/>
          <p:nvPr/>
        </p:nvPicPr>
        <p:blipFill>
          <a:blip r:embed="rId2"/>
          <a:stretch/>
        </p:blipFill>
        <p:spPr>
          <a:xfrm>
            <a:off x="6284563" y="575505"/>
            <a:ext cx="5013654" cy="3242933"/>
          </a:xfrm>
          <a:prstGeom prst="rect">
            <a:avLst/>
          </a:prstGeom>
          <a:ln w="36000">
            <a:solidFill>
              <a:srgbClr val="000084"/>
            </a:solidFill>
            <a:round/>
          </a:ln>
        </p:spPr>
      </p:pic>
      <p:pic>
        <p:nvPicPr>
          <p:cNvPr id="172" name="Afbeelding 4"/>
          <p:cNvPicPr/>
          <p:nvPr/>
        </p:nvPicPr>
        <p:blipFill>
          <a:blip r:embed="rId3"/>
          <a:stretch/>
        </p:blipFill>
        <p:spPr>
          <a:xfrm>
            <a:off x="2735451" y="575505"/>
            <a:ext cx="2543689" cy="3485051"/>
          </a:xfrm>
          <a:prstGeom prst="rect">
            <a:avLst/>
          </a:prstGeom>
          <a:ln w="36000">
            <a:solidFill>
              <a:srgbClr val="000084"/>
            </a:solidFill>
            <a:round/>
          </a:ln>
        </p:spPr>
      </p:pic>
      <p:pic>
        <p:nvPicPr>
          <p:cNvPr id="173" name="Picture 2"/>
          <p:cNvPicPr/>
          <p:nvPr/>
        </p:nvPicPr>
        <p:blipFill>
          <a:blip r:embed="rId4"/>
          <a:stretch/>
        </p:blipFill>
        <p:spPr>
          <a:xfrm rot="459000">
            <a:off x="687311" y="3932601"/>
            <a:ext cx="6091394" cy="2879217"/>
          </a:xfrm>
          <a:prstGeom prst="rect">
            <a:avLst/>
          </a:prstGeom>
          <a:ln w="0">
            <a:noFill/>
          </a:ln>
        </p:spPr>
      </p:pic>
      <p:sp>
        <p:nvSpPr>
          <p:cNvPr id="174" name="CustomShape 1"/>
          <p:cNvSpPr/>
          <p:nvPr/>
        </p:nvSpPr>
        <p:spPr>
          <a:xfrm>
            <a:off x="522775" y="575505"/>
            <a:ext cx="3564680" cy="5444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 anchor="t">
            <a:noAutofit/>
          </a:bodyPr>
          <a:lstStyle/>
          <a:p>
            <a:pPr>
              <a:lnSpc>
                <a:spcPct val="100000"/>
              </a:lnSpc>
            </a:pPr>
            <a:r>
              <a:rPr lang="nl-NL" sz="3266" b="1" spc="-1">
                <a:solidFill>
                  <a:srgbClr val="CE181E"/>
                </a:solidFill>
                <a:latin typeface="Arial"/>
                <a:ea typeface="DejaVu Sans"/>
              </a:rPr>
              <a:t>Reuse!</a:t>
            </a:r>
            <a:endParaRPr lang="en-US" sz="3266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5" name="Afbeelding 173"/>
          <p:cNvPicPr/>
          <p:nvPr/>
        </p:nvPicPr>
        <p:blipFill>
          <a:blip r:embed="rId5"/>
          <a:srcRect l="-32554" t="35884" b="26332"/>
          <a:stretch/>
        </p:blipFill>
        <p:spPr>
          <a:xfrm>
            <a:off x="7152469" y="5546038"/>
            <a:ext cx="2977852" cy="938365"/>
          </a:xfrm>
          <a:prstGeom prst="rect">
            <a:avLst/>
          </a:prstGeom>
          <a:ln w="36000">
            <a:solidFill>
              <a:srgbClr val="000084"/>
            </a:solidFill>
            <a:round/>
          </a:ln>
        </p:spPr>
      </p:pic>
      <p:pic>
        <p:nvPicPr>
          <p:cNvPr id="176" name="Afbeelding 172"/>
          <p:cNvPicPr/>
          <p:nvPr/>
        </p:nvPicPr>
        <p:blipFill>
          <a:blip r:embed="rId6"/>
          <a:srcRect l="18083" t="28482" r="15243" b="40684"/>
          <a:stretch/>
        </p:blipFill>
        <p:spPr>
          <a:xfrm>
            <a:off x="7904136" y="4257784"/>
            <a:ext cx="2450315" cy="848908"/>
          </a:xfrm>
          <a:prstGeom prst="rect">
            <a:avLst/>
          </a:prstGeom>
          <a:ln w="36000">
            <a:solidFill>
              <a:srgbClr val="000084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403789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#</a:t>
            </a:r>
            <a:r>
              <a:rPr lang="nl-NL" dirty="0" err="1" smtClean="0"/>
              <a:t>Refuse</a:t>
            </a:r>
            <a:r>
              <a:rPr lang="nl-NL" dirty="0" smtClean="0"/>
              <a:t> &amp; #</a:t>
            </a:r>
            <a:r>
              <a:rPr lang="nl-NL" dirty="0" err="1" smtClean="0"/>
              <a:t>Reuse</a:t>
            </a:r>
            <a:endParaRPr lang="nl-NL" dirty="0"/>
          </a:p>
        </p:txBody>
      </p:sp>
      <p:pic>
        <p:nvPicPr>
          <p:cNvPr id="3" name="Afbeelding 2"/>
          <p:cNvPicPr/>
          <p:nvPr/>
        </p:nvPicPr>
        <p:blipFill>
          <a:blip r:embed="rId2"/>
          <a:stretch/>
        </p:blipFill>
        <p:spPr>
          <a:xfrm>
            <a:off x="111385" y="1334530"/>
            <a:ext cx="5721003" cy="5269787"/>
          </a:xfrm>
          <a:prstGeom prst="rect">
            <a:avLst/>
          </a:prstGeom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Afbeelding 3"/>
          <p:cNvPicPr/>
          <p:nvPr/>
        </p:nvPicPr>
        <p:blipFill>
          <a:blip r:embed="rId3"/>
          <a:stretch/>
        </p:blipFill>
        <p:spPr>
          <a:xfrm>
            <a:off x="6952735" y="453081"/>
            <a:ext cx="4971341" cy="4926227"/>
          </a:xfrm>
          <a:prstGeom prst="rect">
            <a:avLst/>
          </a:prstGeom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483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/>
          <p:nvPr/>
        </p:nvPicPr>
        <p:blipFill>
          <a:blip r:embed="rId2"/>
          <a:stretch/>
        </p:blipFill>
        <p:spPr>
          <a:xfrm>
            <a:off x="3305221" y="486034"/>
            <a:ext cx="8440845" cy="6130804"/>
          </a:xfrm>
          <a:prstGeom prst="rect">
            <a:avLst/>
          </a:prstGeom>
          <a:ln w="0">
            <a:noFill/>
          </a:ln>
        </p:spPr>
      </p:pic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-3959988" y="1481100"/>
            <a:ext cx="11250474" cy="561883"/>
          </a:xfrm>
        </p:spPr>
        <p:txBody>
          <a:bodyPr>
            <a:noAutofit/>
          </a:bodyPr>
          <a:lstStyle/>
          <a:p>
            <a:pPr algn="ctr"/>
            <a:r>
              <a:rPr lang="nl-NL" dirty="0" smtClean="0">
                <a:solidFill>
                  <a:srgbClr val="C00000"/>
                </a:solidFill>
              </a:rPr>
              <a:t>Duurzaam</a:t>
            </a:r>
            <a:br>
              <a:rPr lang="nl-NL" dirty="0" smtClean="0">
                <a:solidFill>
                  <a:srgbClr val="C00000"/>
                </a:solidFill>
              </a:rPr>
            </a:br>
            <a:r>
              <a:rPr lang="nl-NL" dirty="0" smtClean="0">
                <a:solidFill>
                  <a:srgbClr val="C00000"/>
                </a:solidFill>
              </a:rPr>
              <a:t>≠</a:t>
            </a:r>
            <a:br>
              <a:rPr lang="nl-NL" dirty="0" smtClean="0">
                <a:solidFill>
                  <a:srgbClr val="C00000"/>
                </a:solidFill>
              </a:rPr>
            </a:br>
            <a:r>
              <a:rPr lang="nl-NL" dirty="0" smtClean="0">
                <a:solidFill>
                  <a:srgbClr val="C00000"/>
                </a:solidFill>
              </a:rPr>
              <a:t>Duurder</a:t>
            </a:r>
            <a:endParaRPr lang="nl-N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51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>
          <a:blip r:embed="rId2"/>
          <a:stretch/>
        </p:blipFill>
        <p:spPr>
          <a:xfrm>
            <a:off x="2743531" y="485367"/>
            <a:ext cx="9241431" cy="6067057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43768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8"/>
          <p:cNvPicPr/>
          <p:nvPr/>
        </p:nvPicPr>
        <p:blipFill>
          <a:blip r:embed="rId2"/>
          <a:stretch/>
        </p:blipFill>
        <p:spPr>
          <a:xfrm>
            <a:off x="7392947" y="434702"/>
            <a:ext cx="4418708" cy="4903838"/>
          </a:xfrm>
          <a:prstGeom prst="rect">
            <a:avLst/>
          </a:prstGeom>
          <a:ln w="36000">
            <a:noFill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0779" y="616128"/>
            <a:ext cx="6677944" cy="486000"/>
          </a:xfrm>
        </p:spPr>
        <p:txBody>
          <a:bodyPr/>
          <a:lstStyle/>
          <a:p>
            <a:r>
              <a:rPr lang="nl-NL" dirty="0" smtClean="0"/>
              <a:t>#</a:t>
            </a:r>
            <a:r>
              <a:rPr lang="nl-NL" dirty="0" err="1" smtClean="0"/>
              <a:t>Reduce</a:t>
            </a:r>
            <a:r>
              <a:rPr lang="nl-NL" dirty="0" smtClean="0"/>
              <a:t> de Celstofmat</a:t>
            </a:r>
            <a:endParaRPr lang="nl-NL" dirty="0"/>
          </a:p>
        </p:txBody>
      </p:sp>
      <p:pic>
        <p:nvPicPr>
          <p:cNvPr id="6" name="Afbeelding 5"/>
          <p:cNvPicPr/>
          <p:nvPr/>
        </p:nvPicPr>
        <p:blipFill>
          <a:blip r:embed="rId3"/>
          <a:stretch/>
        </p:blipFill>
        <p:spPr>
          <a:xfrm>
            <a:off x="292622" y="1939413"/>
            <a:ext cx="3517678" cy="3568715"/>
          </a:xfrm>
          <a:prstGeom prst="rect">
            <a:avLst/>
          </a:prstGeom>
          <a:ln w="36000">
            <a:solidFill>
              <a:srgbClr val="003B76"/>
            </a:solidFill>
            <a:round/>
          </a:ln>
        </p:spPr>
      </p:pic>
      <p:pic>
        <p:nvPicPr>
          <p:cNvPr id="7" name="Afbeelding 3"/>
          <p:cNvPicPr/>
          <p:nvPr/>
        </p:nvPicPr>
        <p:blipFill>
          <a:blip r:embed="rId4"/>
          <a:stretch/>
        </p:blipFill>
        <p:spPr>
          <a:xfrm>
            <a:off x="4094524" y="1939413"/>
            <a:ext cx="2785599" cy="3568715"/>
          </a:xfrm>
          <a:prstGeom prst="rect">
            <a:avLst/>
          </a:prstGeom>
          <a:ln w="36000">
            <a:solidFill>
              <a:srgbClr val="0F3463"/>
            </a:solidFill>
            <a:round/>
          </a:ln>
        </p:spPr>
      </p:pic>
      <p:sp>
        <p:nvSpPr>
          <p:cNvPr id="9" name="CustomShape 2"/>
          <p:cNvSpPr/>
          <p:nvPr/>
        </p:nvSpPr>
        <p:spPr>
          <a:xfrm>
            <a:off x="7392947" y="4903840"/>
            <a:ext cx="4799053" cy="14652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nl-NL" sz="4000" b="1" strike="noStrike" spc="-1" dirty="0" smtClean="0">
                <a:solidFill>
                  <a:srgbClr val="CE181E"/>
                </a:solidFill>
                <a:latin typeface="Arial"/>
                <a:ea typeface="DejaVu Sans"/>
              </a:rPr>
              <a:t>489.360</a:t>
            </a:r>
            <a:r>
              <a:rPr lang="nl-NL" sz="1600" b="0" strike="noStrike" spc="-1" dirty="0" smtClean="0">
                <a:solidFill>
                  <a:srgbClr val="000084"/>
                </a:solidFill>
                <a:latin typeface="Arial"/>
                <a:ea typeface="DejaVu Sans"/>
              </a:rPr>
              <a:t>Graphic</a:t>
            </a:r>
            <a:r>
              <a:rPr lang="nl-NL" sz="1600" b="0" strike="noStrike" spc="-1" dirty="0">
                <a:solidFill>
                  <a:srgbClr val="000084"/>
                </a:solidFill>
                <a:latin typeface="Arial"/>
                <a:ea typeface="DejaVu Sans"/>
              </a:rPr>
              <a:t>: Amarylle van </a:t>
            </a:r>
            <a:r>
              <a:rPr lang="nl-NL" sz="1800" b="0" strike="noStrike" spc="-1" dirty="0">
                <a:solidFill>
                  <a:srgbClr val="000084"/>
                </a:solidFill>
                <a:latin typeface="Arial"/>
                <a:ea typeface="DejaVu Sans"/>
              </a:rPr>
              <a:t>Doorn </a:t>
            </a:r>
            <a:r>
              <a:rPr lang="nl-NL" sz="1800" b="0" strike="noStrike" spc="-1" dirty="0" smtClean="0">
                <a:solidFill>
                  <a:srgbClr val="000084"/>
                </a:solidFill>
                <a:latin typeface="Arial"/>
                <a:ea typeface="DejaVu Sans"/>
              </a:rPr>
              <a:t>			</a:t>
            </a:r>
            <a:r>
              <a:rPr lang="nl-NL" sz="1600" b="0" strike="noStrike" spc="-1" dirty="0" smtClean="0">
                <a:solidFill>
                  <a:srgbClr val="000084"/>
                </a:solidFill>
                <a:latin typeface="Arial"/>
                <a:ea typeface="DejaVu Sans"/>
              </a:rPr>
              <a:t>CO2-assistent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6611" y="4344154"/>
            <a:ext cx="140776" cy="4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3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439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439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439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439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9" fill="hold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09" fill="hold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#</a:t>
            </a:r>
            <a:r>
              <a:rPr lang="nl-NL" dirty="0" err="1" smtClean="0"/>
              <a:t>Reuse</a:t>
            </a:r>
            <a:endParaRPr lang="nl-NL" dirty="0"/>
          </a:p>
        </p:txBody>
      </p:sp>
      <p:pic>
        <p:nvPicPr>
          <p:cNvPr id="3" name="Afbeelding 1"/>
          <p:cNvPicPr/>
          <p:nvPr/>
        </p:nvPicPr>
        <p:blipFill>
          <a:blip r:embed="rId2"/>
          <a:stretch/>
        </p:blipFill>
        <p:spPr>
          <a:xfrm>
            <a:off x="430779" y="1529889"/>
            <a:ext cx="4070135" cy="4195408"/>
          </a:xfrm>
          <a:prstGeom prst="rect">
            <a:avLst/>
          </a:prstGeom>
          <a:ln w="36000">
            <a:solidFill>
              <a:srgbClr val="000084"/>
            </a:solidFill>
            <a:round/>
          </a:ln>
        </p:spPr>
      </p:pic>
      <p:pic>
        <p:nvPicPr>
          <p:cNvPr id="4" name="Afbeelding 3"/>
          <p:cNvPicPr/>
          <p:nvPr/>
        </p:nvPicPr>
        <p:blipFill>
          <a:blip r:embed="rId3"/>
          <a:stretch/>
        </p:blipFill>
        <p:spPr>
          <a:xfrm>
            <a:off x="6823371" y="697867"/>
            <a:ext cx="4812071" cy="4876249"/>
          </a:xfrm>
          <a:prstGeom prst="rect">
            <a:avLst/>
          </a:prstGeom>
          <a:ln w="36000">
            <a:solidFill>
              <a:srgbClr val="000080"/>
            </a:solidFill>
            <a:round/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357" y="3550144"/>
            <a:ext cx="8064843" cy="3162683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>
            <a:contourClr>
              <a:srgbClr val="002060"/>
            </a:contourClr>
          </a:sp3d>
        </p:spPr>
      </p:pic>
    </p:spTree>
    <p:extLst>
      <p:ext uri="{BB962C8B-B14F-4D97-AF65-F5344CB8AC3E}">
        <p14:creationId xmlns:p14="http://schemas.microsoft.com/office/powerpoint/2010/main" val="209720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Afbeelding 361"/>
          <p:cNvPicPr/>
          <p:nvPr/>
        </p:nvPicPr>
        <p:blipFill>
          <a:blip r:embed="rId2"/>
          <a:srcRect l="948"/>
          <a:stretch/>
        </p:blipFill>
        <p:spPr>
          <a:xfrm>
            <a:off x="7463481" y="518985"/>
            <a:ext cx="4562913" cy="6118650"/>
          </a:xfrm>
          <a:prstGeom prst="rect">
            <a:avLst/>
          </a:prstGeom>
          <a:ln w="36000">
            <a:solidFill>
              <a:srgbClr val="000084"/>
            </a:solidFill>
            <a:round/>
          </a:ln>
        </p:spPr>
      </p:pic>
      <p:pic>
        <p:nvPicPr>
          <p:cNvPr id="3" name="Afbeelding 5"/>
          <p:cNvPicPr/>
          <p:nvPr/>
        </p:nvPicPr>
        <p:blipFill>
          <a:blip r:embed="rId3"/>
          <a:stretch/>
        </p:blipFill>
        <p:spPr>
          <a:xfrm>
            <a:off x="230658" y="4802659"/>
            <a:ext cx="3805883" cy="1834976"/>
          </a:xfrm>
          <a:prstGeom prst="rect">
            <a:avLst/>
          </a:prstGeom>
          <a:ln w="36000">
            <a:solidFill>
              <a:srgbClr val="000084"/>
            </a:solidFill>
            <a:round/>
          </a:ln>
        </p:spPr>
      </p:pic>
      <p:pic>
        <p:nvPicPr>
          <p:cNvPr id="4" name="Afbeelding 3"/>
          <p:cNvPicPr/>
          <p:nvPr/>
        </p:nvPicPr>
        <p:blipFill>
          <a:blip r:embed="rId4"/>
          <a:stretch/>
        </p:blipFill>
        <p:spPr>
          <a:xfrm>
            <a:off x="1088841" y="66499"/>
            <a:ext cx="5895399" cy="4736160"/>
          </a:xfrm>
          <a:prstGeom prst="rect">
            <a:avLst/>
          </a:prstGeom>
          <a:ln w="0">
            <a:noFill/>
          </a:ln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230658" y="275985"/>
            <a:ext cx="6677944" cy="486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5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 smtClean="0">
                <a:solidFill>
                  <a:srgbClr val="002060"/>
                </a:solidFill>
              </a:rPr>
              <a:t>#</a:t>
            </a:r>
            <a:r>
              <a:rPr lang="nl-NL" b="1" dirty="0" err="1" smtClean="0">
                <a:solidFill>
                  <a:srgbClr val="002060"/>
                </a:solidFill>
              </a:rPr>
              <a:t>Refuse</a:t>
            </a:r>
            <a:endParaRPr lang="nl-NL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04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#</a:t>
            </a:r>
            <a:r>
              <a:rPr lang="nl-NL" dirty="0" err="1" smtClean="0"/>
              <a:t>Resposable</a:t>
            </a:r>
            <a:r>
              <a:rPr lang="nl-NL" dirty="0" smtClean="0"/>
              <a:t> of  #</a:t>
            </a:r>
            <a:r>
              <a:rPr lang="nl-NL" dirty="0" err="1" smtClean="0"/>
              <a:t>Reusable</a:t>
            </a:r>
            <a:r>
              <a:rPr lang="nl-NL" dirty="0" smtClean="0"/>
              <a:t>?</a:t>
            </a:r>
            <a:endParaRPr lang="nl-NL" dirty="0"/>
          </a:p>
        </p:txBody>
      </p:sp>
      <p:pic>
        <p:nvPicPr>
          <p:cNvPr id="3" name="Afbeelding 2"/>
          <p:cNvPicPr/>
          <p:nvPr/>
        </p:nvPicPr>
        <p:blipFill>
          <a:blip r:embed="rId2"/>
          <a:srcRect b="20964"/>
          <a:stretch/>
        </p:blipFill>
        <p:spPr>
          <a:xfrm>
            <a:off x="7511958" y="616128"/>
            <a:ext cx="4198320" cy="4426920"/>
          </a:xfrm>
          <a:prstGeom prst="rect">
            <a:avLst/>
          </a:prstGeom>
          <a:ln w="36000">
            <a:solidFill>
              <a:srgbClr val="000084"/>
            </a:solidFill>
            <a:round/>
          </a:ln>
        </p:spPr>
      </p:pic>
      <p:pic>
        <p:nvPicPr>
          <p:cNvPr id="4" name="Afbeelding 3"/>
          <p:cNvPicPr/>
          <p:nvPr/>
        </p:nvPicPr>
        <p:blipFill>
          <a:blip r:embed="rId3"/>
          <a:stretch/>
        </p:blipFill>
        <p:spPr>
          <a:xfrm>
            <a:off x="1930066" y="2718487"/>
            <a:ext cx="5118801" cy="3761880"/>
          </a:xfrm>
          <a:prstGeom prst="rect">
            <a:avLst/>
          </a:prstGeom>
          <a:ln w="36000">
            <a:solidFill>
              <a:srgbClr val="000084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105015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556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538351" y="471054"/>
            <a:ext cx="3719482" cy="5457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 anchor="t">
            <a:noAutofit/>
          </a:bodyPr>
          <a:lstStyle/>
          <a:p>
            <a:pPr>
              <a:lnSpc>
                <a:spcPct val="100000"/>
              </a:lnSpc>
            </a:pPr>
            <a:r>
              <a:rPr lang="nl-NL" sz="3266" b="1" spc="-1" dirty="0" smtClean="0">
                <a:solidFill>
                  <a:srgbClr val="CE181E"/>
                </a:solidFill>
                <a:latin typeface="Arial"/>
                <a:ea typeface="DejaVu Sans"/>
              </a:rPr>
              <a:t>Hoe het begon…</a:t>
            </a:r>
            <a:endParaRPr lang="en-US" sz="3266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76" y="471054"/>
            <a:ext cx="2909279" cy="61882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488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335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Afbeelding 393"/>
          <p:cNvPicPr/>
          <p:nvPr/>
        </p:nvPicPr>
        <p:blipFill>
          <a:blip r:embed="rId2"/>
          <a:stretch/>
        </p:blipFill>
        <p:spPr>
          <a:xfrm>
            <a:off x="1794240" y="483143"/>
            <a:ext cx="8413554" cy="6212639"/>
          </a:xfrm>
          <a:prstGeom prst="rect">
            <a:avLst/>
          </a:prstGeom>
          <a:ln w="0">
            <a:noFill/>
          </a:ln>
        </p:spPr>
      </p:pic>
      <p:sp>
        <p:nvSpPr>
          <p:cNvPr id="395" name="TextShape 1"/>
          <p:cNvSpPr/>
          <p:nvPr/>
        </p:nvSpPr>
        <p:spPr>
          <a:xfrm>
            <a:off x="7159419" y="1053449"/>
            <a:ext cx="3350666" cy="54582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12" tIns="40806" rIns="81612" bIns="40806" anchor="t">
            <a:noAutofit/>
          </a:bodyPr>
          <a:lstStyle/>
          <a:p>
            <a:pPr>
              <a:lnSpc>
                <a:spcPct val="100000"/>
              </a:lnSpc>
            </a:pPr>
            <a:r>
              <a:rPr lang="nl-NL" sz="1632" b="1" spc="-1">
                <a:solidFill>
                  <a:srgbClr val="009E4F"/>
                </a:solidFill>
                <a:latin typeface="Arial"/>
              </a:rPr>
              <a:t>https://groenezorgalliantie.com/</a:t>
            </a:r>
            <a:endParaRPr lang="en-US" sz="1632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CustomShape 2"/>
          <p:cNvSpPr/>
          <p:nvPr/>
        </p:nvSpPr>
        <p:spPr>
          <a:xfrm rot="19177200">
            <a:off x="6553204" y="1692635"/>
            <a:ext cx="1617552" cy="469433"/>
          </a:xfrm>
          <a:custGeom>
            <a:avLst/>
            <a:gdLst>
              <a:gd name="textAreaLeft" fmla="*/ 0 w 1783800"/>
              <a:gd name="textAreaRight" fmla="*/ 1784160 w 1783800"/>
              <a:gd name="textAreaTop" fmla="*/ 0 h 517680"/>
              <a:gd name="textAreaBottom" fmla="*/ 518040 h 517680"/>
            </a:gdLst>
            <a:ahLst/>
            <a:cxnLst/>
            <a:rect l="textAreaLeft" t="textAreaTop" r="textAreaRight" b="textAreaBottom"/>
            <a:pathLst>
              <a:path w="4958" h="1441">
                <a:moveTo>
                  <a:pt x="0" y="364"/>
                </a:moveTo>
                <a:lnTo>
                  <a:pt x="3717" y="360"/>
                </a:lnTo>
                <a:lnTo>
                  <a:pt x="3716" y="0"/>
                </a:lnTo>
                <a:lnTo>
                  <a:pt x="4957" y="719"/>
                </a:lnTo>
                <a:lnTo>
                  <a:pt x="3718" y="1440"/>
                </a:lnTo>
                <a:lnTo>
                  <a:pt x="3717" y="1080"/>
                </a:lnTo>
                <a:lnTo>
                  <a:pt x="0" y="1084"/>
                </a:lnTo>
                <a:lnTo>
                  <a:pt x="0" y="364"/>
                </a:lnTo>
              </a:path>
            </a:pathLst>
          </a:custGeom>
          <a:solidFill>
            <a:srgbClr val="FF0000">
              <a:alpha val="50000"/>
            </a:srgbClr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12" tIns="40806" rIns="81612" bIns="40806" anchor="t">
            <a:noAutofit/>
          </a:bodyPr>
          <a:lstStyle/>
          <a:p>
            <a:endParaRPr lang="en-US" sz="1632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62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Einde… of het begin!</a:t>
            </a:r>
            <a:endParaRPr lang="nl-NL" dirty="0"/>
          </a:p>
        </p:txBody>
      </p:sp>
      <p:pic>
        <p:nvPicPr>
          <p:cNvPr id="3" name="Afbeelding 136"/>
          <p:cNvPicPr/>
          <p:nvPr/>
        </p:nvPicPr>
        <p:blipFill>
          <a:blip r:embed="rId2"/>
          <a:srcRect l="6815" t="9982" r="12750" b="14808"/>
          <a:stretch/>
        </p:blipFill>
        <p:spPr>
          <a:xfrm>
            <a:off x="430779" y="3634223"/>
            <a:ext cx="4789440" cy="2559240"/>
          </a:xfrm>
          <a:prstGeom prst="rect">
            <a:avLst/>
          </a:prstGeom>
          <a:ln w="36720">
            <a:solidFill>
              <a:srgbClr val="0C1B83"/>
            </a:solidFill>
            <a:round/>
          </a:ln>
        </p:spPr>
      </p:pic>
      <p:pic>
        <p:nvPicPr>
          <p:cNvPr id="4" name="Afbeelding 3"/>
          <p:cNvPicPr/>
          <p:nvPr/>
        </p:nvPicPr>
        <p:blipFill>
          <a:blip r:embed="rId3"/>
          <a:stretch/>
        </p:blipFill>
        <p:spPr>
          <a:xfrm>
            <a:off x="6490119" y="832022"/>
            <a:ext cx="3420000" cy="5361441"/>
          </a:xfrm>
          <a:prstGeom prst="rect">
            <a:avLst/>
          </a:prstGeom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850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1785260" y="318510"/>
            <a:ext cx="3719482" cy="5457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 anchor="t">
            <a:noAutofit/>
          </a:bodyPr>
          <a:lstStyle/>
          <a:p>
            <a:pPr>
              <a:lnSpc>
                <a:spcPct val="100000"/>
              </a:lnSpc>
            </a:pPr>
            <a:r>
              <a:rPr lang="nl-NL" sz="3266" b="1" spc="-1" dirty="0">
                <a:solidFill>
                  <a:srgbClr val="CE181E"/>
                </a:solidFill>
                <a:latin typeface="Arial"/>
                <a:ea typeface="DejaVu Sans"/>
              </a:rPr>
              <a:t>Klimaat urgentie</a:t>
            </a:r>
            <a:endParaRPr lang="en-US" sz="3266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8" name="Picture 4" descr="https://cdn.nos.nl/image/2023/12/29/1039010/768x576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1"/>
          <a:stretch/>
        </p:blipFill>
        <p:spPr bwMode="auto">
          <a:xfrm>
            <a:off x="1716555" y="995433"/>
            <a:ext cx="8464771" cy="57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9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421" y="108488"/>
            <a:ext cx="8235371" cy="660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0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74" y="4395659"/>
            <a:ext cx="9629775" cy="2152650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358473" y="542324"/>
            <a:ext cx="7644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nl-NL" sz="3600" b="1" spc="-1" dirty="0">
                <a:solidFill>
                  <a:srgbClr val="CE181E"/>
                </a:solidFill>
                <a:ea typeface="DejaVu Sans"/>
              </a:rPr>
              <a:t>Impact van de Zorg op het klimaat</a:t>
            </a:r>
            <a:endParaRPr lang="en-US" sz="3600" spc="-1" dirty="0">
              <a:solidFill>
                <a:srgbClr val="000000"/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358473" y="1405061"/>
            <a:ext cx="8711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spc="-1" dirty="0">
                <a:solidFill>
                  <a:srgbClr val="0C1B83"/>
                </a:solidFill>
              </a:rPr>
              <a:t>Zorg is verantwoordelijk voor 8% van </a:t>
            </a:r>
            <a:r>
              <a:rPr lang="nl-NL" sz="2000" b="1" spc="-1" dirty="0">
                <a:solidFill>
                  <a:srgbClr val="0C1B83"/>
                </a:solidFill>
              </a:rPr>
              <a:t>CO2-uitstoot</a:t>
            </a:r>
            <a:endParaRPr lang="en-US" sz="2000" b="1" spc="-1" dirty="0">
              <a:solidFill>
                <a:srgbClr val="0C1B83"/>
              </a:solidFill>
            </a:endParaRPr>
          </a:p>
          <a:p>
            <a:pPr marL="216000" indent="-21600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spc="-1" dirty="0">
                <a:solidFill>
                  <a:srgbClr val="0C1B83"/>
                </a:solidFill>
              </a:rPr>
              <a:t>Zorg verspilt onvoorstelbaar veel </a:t>
            </a:r>
            <a:r>
              <a:rPr lang="nl-NL" sz="2000" b="1" spc="-1" dirty="0">
                <a:solidFill>
                  <a:srgbClr val="0C1B83"/>
                </a:solidFill>
              </a:rPr>
              <a:t>grondstoffen</a:t>
            </a:r>
            <a:r>
              <a:rPr lang="nl-NL" sz="2000" spc="-1" dirty="0">
                <a:solidFill>
                  <a:srgbClr val="0C1B83"/>
                </a:solidFill>
              </a:rPr>
              <a:t> (13% van totaal NL)</a:t>
            </a:r>
            <a:endParaRPr lang="en-US" sz="2000" spc="-1" dirty="0">
              <a:solidFill>
                <a:srgbClr val="0C1B83"/>
              </a:solidFill>
            </a:endParaRPr>
          </a:p>
          <a:p>
            <a:pPr marL="216000" indent="-21600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spc="-1" dirty="0">
                <a:solidFill>
                  <a:srgbClr val="0C1B83"/>
                </a:solidFill>
              </a:rPr>
              <a:t>Zorg is verantwoordelijk voor 4% van het </a:t>
            </a:r>
            <a:r>
              <a:rPr lang="nl-NL" sz="2000" b="1" spc="-1" dirty="0">
                <a:solidFill>
                  <a:srgbClr val="0C1B83"/>
                </a:solidFill>
              </a:rPr>
              <a:t>afval</a:t>
            </a:r>
            <a:r>
              <a:rPr lang="nl-NL" sz="2000" spc="-1" dirty="0">
                <a:solidFill>
                  <a:srgbClr val="0C1B83"/>
                </a:solidFill>
              </a:rPr>
              <a:t> (328 miljoen kilo!)</a:t>
            </a:r>
            <a:endParaRPr lang="en-US" sz="2000" spc="-1" dirty="0">
              <a:solidFill>
                <a:srgbClr val="0C1B83"/>
              </a:solidFill>
            </a:endParaRPr>
          </a:p>
        </p:txBody>
      </p:sp>
      <p:sp>
        <p:nvSpPr>
          <p:cNvPr id="10" name="TextShape 3"/>
          <p:cNvSpPr/>
          <p:nvPr/>
        </p:nvSpPr>
        <p:spPr>
          <a:xfrm>
            <a:off x="358474" y="3549133"/>
            <a:ext cx="9054360" cy="111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nl-NL" sz="2600" b="1" strike="noStrike" spc="-1" dirty="0">
                <a:solidFill>
                  <a:srgbClr val="FF860D"/>
                </a:solidFill>
                <a:latin typeface="Arial"/>
                <a:ea typeface="DejaVu Sans"/>
              </a:rPr>
              <a:t>Dagelijks 80 vuilniswagens uit de zorg</a:t>
            </a:r>
            <a:endParaRPr lang="en-US" sz="2600" b="0" strike="noStrike" spc="-1" dirty="0">
              <a:solidFill>
                <a:srgbClr val="FF860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193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/>
          <p:nvPr/>
        </p:nvPicPr>
        <p:blipFill>
          <a:blip r:embed="rId2"/>
          <a:stretch/>
        </p:blipFill>
        <p:spPr>
          <a:xfrm>
            <a:off x="276503" y="390626"/>
            <a:ext cx="9510048" cy="5911320"/>
          </a:xfrm>
          <a:prstGeom prst="rect">
            <a:avLst/>
          </a:prstGeom>
          <a:ln w="0">
            <a:noFill/>
          </a:ln>
        </p:spPr>
      </p:pic>
      <p:pic>
        <p:nvPicPr>
          <p:cNvPr id="4" name="Afbeelding 3"/>
          <p:cNvPicPr/>
          <p:nvPr/>
        </p:nvPicPr>
        <p:blipFill>
          <a:blip r:embed="rId3"/>
          <a:stretch/>
        </p:blipFill>
        <p:spPr>
          <a:xfrm>
            <a:off x="6845643" y="3517557"/>
            <a:ext cx="5165125" cy="3118897"/>
          </a:xfrm>
          <a:prstGeom prst="rect">
            <a:avLst/>
          </a:prstGeom>
          <a:ln w="36000">
            <a:solidFill>
              <a:srgbClr val="000084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419575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Circulaire economie</a:t>
            </a:r>
            <a:endParaRPr lang="nl-NL" dirty="0"/>
          </a:p>
        </p:txBody>
      </p:sp>
      <p:pic>
        <p:nvPicPr>
          <p:cNvPr id="3" name="Afbeelding 2"/>
          <p:cNvPicPr/>
          <p:nvPr/>
        </p:nvPicPr>
        <p:blipFill>
          <a:blip r:embed="rId2"/>
          <a:srcRect b="24382"/>
          <a:stretch/>
        </p:blipFill>
        <p:spPr>
          <a:xfrm>
            <a:off x="41189" y="1285103"/>
            <a:ext cx="10290856" cy="5444365"/>
          </a:xfrm>
          <a:prstGeom prst="rect">
            <a:avLst/>
          </a:prstGeom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600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2"/>
          <p:cNvPicPr/>
          <p:nvPr/>
        </p:nvPicPr>
        <p:blipFill>
          <a:blip r:embed="rId2"/>
          <a:srcRect l="2620" t="2526" r="5254" b="2568"/>
          <a:stretch/>
        </p:blipFill>
        <p:spPr>
          <a:xfrm>
            <a:off x="2262257" y="864472"/>
            <a:ext cx="7907614" cy="5717858"/>
          </a:xfrm>
          <a:prstGeom prst="rect">
            <a:avLst/>
          </a:prstGeom>
          <a:ln w="0">
            <a:noFill/>
          </a:ln>
        </p:spPr>
      </p:pic>
      <p:sp>
        <p:nvSpPr>
          <p:cNvPr id="166" name="CustomShape 1"/>
          <p:cNvSpPr/>
          <p:nvPr/>
        </p:nvSpPr>
        <p:spPr>
          <a:xfrm>
            <a:off x="519209" y="228340"/>
            <a:ext cx="8628061" cy="10094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 anchor="t">
            <a:noAutofit/>
          </a:bodyPr>
          <a:lstStyle/>
          <a:p>
            <a:pPr>
              <a:lnSpc>
                <a:spcPct val="100000"/>
              </a:lnSpc>
            </a:pPr>
            <a:r>
              <a:rPr lang="nl-NL" sz="3266" b="1" spc="-1" dirty="0">
                <a:solidFill>
                  <a:srgbClr val="CE181E"/>
                </a:solidFill>
                <a:latin typeface="Arial"/>
                <a:ea typeface="DejaVu Sans"/>
              </a:rPr>
              <a:t>10R model Circulariteit </a:t>
            </a:r>
            <a:r>
              <a:rPr lang="nl-NL" sz="3266" b="1" spc="-1" dirty="0" err="1">
                <a:solidFill>
                  <a:srgbClr val="CE181E"/>
                </a:solidFill>
                <a:latin typeface="Arial"/>
                <a:ea typeface="DejaVu Sans"/>
              </a:rPr>
              <a:t>Jaqueline</a:t>
            </a:r>
            <a:r>
              <a:rPr lang="nl-NL" sz="3266" b="1" spc="-1" dirty="0">
                <a:solidFill>
                  <a:srgbClr val="CE181E"/>
                </a:solidFill>
                <a:latin typeface="Arial"/>
                <a:ea typeface="DejaVu Sans"/>
              </a:rPr>
              <a:t> Cramer</a:t>
            </a:r>
            <a:endParaRPr lang="en-US" sz="3266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642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LVG_PowerPoint_16x9">
  <a:themeElements>
    <a:clrScheme name="OLVG">
      <a:dk1>
        <a:srgbClr val="17438B"/>
      </a:dk1>
      <a:lt1>
        <a:srgbClr val="FFFFFF"/>
      </a:lt1>
      <a:dk2>
        <a:srgbClr val="3C3C3C"/>
      </a:dk2>
      <a:lt2>
        <a:srgbClr val="FFFFFF"/>
      </a:lt2>
      <a:accent1>
        <a:srgbClr val="17438B"/>
      </a:accent1>
      <a:accent2>
        <a:srgbClr val="E30917"/>
      </a:accent2>
      <a:accent3>
        <a:srgbClr val="E1CAB9"/>
      </a:accent3>
      <a:accent4>
        <a:srgbClr val="3C3C3C"/>
      </a:accent4>
      <a:accent5>
        <a:srgbClr val="7D8189"/>
      </a:accent5>
      <a:accent6>
        <a:srgbClr val="FFDD04"/>
      </a:accent6>
      <a:hlink>
        <a:srgbClr val="17438B"/>
      </a:hlink>
      <a:folHlink>
        <a:srgbClr val="E30917"/>
      </a:folHlink>
    </a:clrScheme>
    <a:fontScheme name="OLV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LVG_PowerPoint_16x9.potx" id="{6E926646-A93D-44B2-848A-6B7101DE146F}" vid="{01672762-5257-4416-B2FA-E5DF20CD9E54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</Template>
  <TotalTime>306</TotalTime>
  <Words>252</Words>
  <Application>Microsoft Office PowerPoint</Application>
  <PresentationFormat>Breedbeeld</PresentationFormat>
  <Paragraphs>59</Paragraphs>
  <Slides>32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40" baseType="lpstr">
      <vt:lpstr>SimSun</vt:lpstr>
      <vt:lpstr>Abadi MT Condensed Extra Bold</vt:lpstr>
      <vt:lpstr>Arial</vt:lpstr>
      <vt:lpstr>Calibri</vt:lpstr>
      <vt:lpstr>DejaVu Sans</vt:lpstr>
      <vt:lpstr>Trebuchet MS</vt:lpstr>
      <vt:lpstr>Wingdings</vt:lpstr>
      <vt:lpstr>OLVG_PowerPoint_16x9</vt:lpstr>
      <vt:lpstr>Duurzaamheid ‘Bottom up’</vt:lpstr>
      <vt:lpstr>Voorstellen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Circulaire economie</vt:lpstr>
      <vt:lpstr>PowerPoint-presentatie</vt:lpstr>
      <vt:lpstr>PowerPoint-presentatie</vt:lpstr>
      <vt:lpstr>Duurzaamheid op intranet</vt:lpstr>
      <vt:lpstr>PowerPoint-presentatie</vt:lpstr>
      <vt:lpstr>PowerPoint-presentatie</vt:lpstr>
      <vt:lpstr>OLVG</vt:lpstr>
      <vt:lpstr>PowerPoint-presentatie</vt:lpstr>
      <vt:lpstr>Papier: 0,05€ Restafval: 0,15€ SZA: 2,00€ PD: GRATIS</vt:lpstr>
      <vt:lpstr>#Recycling</vt:lpstr>
      <vt:lpstr>#Recycling</vt:lpstr>
      <vt:lpstr>#Recycling</vt:lpstr>
      <vt:lpstr>PowerPoint-presentatie</vt:lpstr>
      <vt:lpstr>PowerPoint-presentatie</vt:lpstr>
      <vt:lpstr>#Refuse &amp; #Reuse</vt:lpstr>
      <vt:lpstr>Duurzaam ≠ Duurder</vt:lpstr>
      <vt:lpstr>PowerPoint-presentatie</vt:lpstr>
      <vt:lpstr>#Reduce de Celstofmat</vt:lpstr>
      <vt:lpstr>#Reuse</vt:lpstr>
      <vt:lpstr>PowerPoint-presentatie</vt:lpstr>
      <vt:lpstr>#Resposable of  #Reusable?</vt:lpstr>
      <vt:lpstr>PowerPoint-presentatie</vt:lpstr>
      <vt:lpstr>PowerPoint-presentatie</vt:lpstr>
      <vt:lpstr>PowerPoint-presentatie</vt:lpstr>
      <vt:lpstr>Einde… of het begin!</vt:lpstr>
    </vt:vector>
  </TitlesOfParts>
  <Company>OLVG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Duurzaamheid op de OK</dc:title>
  <dc:subject>Template voor een PowerPoint 16x9 presentatie</dc:subject>
  <dc:creator>Hoppe, Talitha</dc:creator>
  <dc:description>v1.0.3</dc:description>
  <cp:lastModifiedBy>Hoppe, Talitha</cp:lastModifiedBy>
  <cp:revision>40</cp:revision>
  <dcterms:created xsi:type="dcterms:W3CDTF">2024-02-28T11:17:39Z</dcterms:created>
  <dcterms:modified xsi:type="dcterms:W3CDTF">2024-03-21T13:39:37Z</dcterms:modified>
  <cp:category>Huisstijl</cp:category>
</cp:coreProperties>
</file>